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78389" autoAdjust="0"/>
  </p:normalViewPr>
  <p:slideViewPr>
    <p:cSldViewPr>
      <p:cViewPr>
        <p:scale>
          <a:sx n="125" d="100"/>
          <a:sy n="125" d="100"/>
        </p:scale>
        <p:origin x="390" y="-132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5:27.07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1 170 1664,'0'0'277,"32"18"5312,-16-14-5294,1-1 0,0-1 0,-1-1 0,1 0-1,0-1 1,0 0 0,9-3-295,31-5 1191,34-11-1191,-39 7 628,51-4-628,-46 10 311,1 0-93,0 2 0,33 4-218,-14 4 213,1-3 0,-1-4 1,21-5-214,32-3 474,0 6 0,55 8-474,-22-1 204,18 16 457,54-3 363,-91-18-533,-74 2-363,-11 1 0,6 0-1,-51 0-127,74 0 0,-75 1 0,-3 2 0,5 1-26,1-3 199,14-1 192,-16 0-365,-2-1 0,-1-1 0,-2 1 0,0 0 0,2 1 0,-1-2 0,2 1 0,2 1 0,68-9 128,-46 4-128,-19 2 0,0 1 0,0 0 0,0 2 0,10 0 0,36 12 0,-44-7 0,4 1 22,0-1-1,0-1 0,0-1 1,0-1-1,1-1 0,6-1-21,20 0 256,-38 0-256,16-3 0,-25 3 0,1-1 0,-1 1 0,1 0 0,-1 0 0,1 0 0,-1 1 0,1-1 0,-1 1 0,1 0 0,-1 0 0,1 0 0,1 1 0,10 2 0,-2-1 0,4 0 10,-15-2-20,-2-1 10,0 0 0,0 0 0,0 0 0,0 0 0,0 0 0,1 0 0,-1 0 1,0 0-1,0 0 0,0 0 0,0 0 0,0 0 0,0 0 0,0 0 0,0-1 0,0 1 0,1 0 0,-1 0 0,0 0 0,0 0 0,0 0 0,0 0 0,0 0 0,0 0 0,0 0 0,0 0 0,0 0 0,0 0 0,0 0 1,0-1-1,0 1 0,1 0 0,-1 0 0,0 0 0,0 0 0,0 0 0,0 0 0,0 0 0,0 0 0,0-1 0,0 1 0,0 0 0,0 0 0,0 0 0,0 0 0,0 0 0,0 0 0,0 0 0,0 0 0,0 0 0,-1-1 1,1 1-1,0 0 0,0 0 0,0 0 0,0 0 0,0 0 0,0 0 0,0 0 0,0 0 0,0 0 0,0 0 0,0 0 0,0-1 0,0 1 0,-1 0 0,52-6 125,-36 6-125,-3 0 0,-4 0 22,-5 0 63,6-3-64,8 1-21,8-1 38,-6 1-1182,-16 0-6197,-3 2 941</inkml:trace>
  <inkml:trace contextRef="#ctx0" brushRef="#br0" timeOffset="1060.132">3463 1 6400,'0'0'128,"0"0"21,0 0 107,0 0 107,0 0 63,0 0 172,0 0-1,0 0-170,0 0-65,0 0-84,21 14 575,129 95 1366,-147-107-1963,-3-2 0,0 0-22,0 0-63,0 0 42,0 0-42,0 0 42,0 0-63,-22 32-22,-72 71-17,56-64-103,2 1 1,-6 12-9,19-23-2048,6-12-6891,15-15 7681,2-2-321</inkml:trace>
  <inkml:trace contextRef="#ctx0" brushRef="#br0" timeOffset="1749.39">2782 468 6144,'-5'105'2154,"-14"80"-2154,17-175 212,0 1-1,-1-1 1,0 0-1,-1 1 0,-1-2 1,1 1-1,-1 0 1,-1-1-1,0 0 0,0 0 1,-5 3-212,11-11 789,0-1-426,0 0-107,0 0 0,0 0-22,2-1-198,1-1-1,0 0 1,-1 1-1,1-1 1,0 1-1,0 0 1,0 0-1,0 0 1,0 0-1,0 1 1,1-1-1,-1 1 0,2 0-35,2-1 73,13-3-29,-1 2 0,1 0 1,0 1-1,0 1 1,0 1-1,-1 1 0,1 0 1,0 2-1,-1 0 0,16 6-44,-27-7 32,-1 0 0,0 0-1,0 1 1,0 0 0,0 0 0,-1 0-1,1 1 1,-1 0 0,0 0-1,-1 1 1,1-1 0,-1 1-1,0 1-31,-2-1 45,0-1 0,0 1 0,0 0 0,-1-1 0,0 1 0,0 0 0,-1 1 0,1-1-1,-1 0 1,-1 0 0,1 1 0,-1-1 0,0 0 0,-1 1 0,1-1 0,-1 0 0,0 0 0,-1 1-45,0 1 44,-1 0 0,0 0 0,0 0 0,0 0 0,-1-1 0,-1 1 0,1-1 0,-1 0 0,0 0 1,-1-1-1,1 1 0,-1-1 0,-1-1 0,1 1 0,-1-1 0,0 0 0,0 0 0,0-1 1,-5 2-45,7-4-29,-1 1 1,0-1 0,1 0 0,-1 0 0,0 0 0,-1-1 0,1 0 0,0 0-1,0-1 1,0 1 0,-1-1 0,1-1 0,0 1 0,0-1 0,0 0 0,-1-1-1,1 1 1,1-1 0,-1 0 0,0-1 0,0 0 0,1 1 0,-1-2-1,1 1 1,0-1 0,-2-1 28,-25-31-4586,16 16-2454</inkml:trace>
  <inkml:trace contextRef="#ctx0" brushRef="#br0" timeOffset="2359.484">2861 613 5760,'1'1'358,"0"0"-1,0 0 1,0 0 0,0-1-1,0 1 1,0 0 0,0 0 0,1-1-1,-1 1 1,0 0 0,0-1 0,1 1-1,-1-1 1,0 0 0,1 1 0,-1-1-358,29 0 1907,31-15-2050,-47 11 804,294-97 1046,-280 89-1278,-22 7-5744,-6 5-2087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3:13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5 226 4864,'0'0'384,"0"0"85,0 0 342,0 0 127,0 0 172,0 0-65,0 0-426,0 0-150,0 0-149,0 0 0,0 0-128,5-3 43,37-24 210,-29 21-374,-1-1 1,0-1-1,0 0 0,-1 0 1,0-1-1,0-1 0,-1 0 1,0 0-1,-1-1 0,0 0 1,-1-1-1,4-7-71,-5 5 213,-8 9-191,-8 9-22,0 3 0,1 2 0,-1-1 0,2 1 0,-1 0 0,1 1 0,1-1 0,-1 2 0,2-1 0,0 0 0,0 1 0,-1 3 0,-9 30 0,1 0 0,0 12 0,8-31 0,-33 135 171,30-125-3423,2-1-3523,5-26 4471</inkml:trace>
  <inkml:trace contextRef="#ctx0" brushRef="#br0" timeOffset="830.299">593 126 6784,'0'-15'252,"1"12"-6,-1-1-1,0 0 1,0 1-1,0-1 1,-1 1-1,1 0 1,-1-1 0,0 1-1,0-1 1,0 1-1,0 0 1,-1 0-1,1-1 1,-1 1-1,0 0 1,0 0-246,0-1 135,0 0 1,-1 0-1,0 0 0,0 1 0,0-1 1,0 1-1,-1-1 0,1 1 1,-1 0-1,0 0 0,0 1 0,0-1 1,0 1-1,-1 0 0,-3-2-135,5 4 9,-1-1-1,0 1 1,0 0-1,0 0 0,1 0 1,-1 0-1,0 0 1,0 1-1,0 0 0,1 0 1,-1 0-1,0 0 1,1 1-1,-1-1 0,1 1 1,0 0-1,-1 0 0,1 0 1,0 0-1,0 1-8,-8 7 8,0 0 0,1 1 0,1 0 0,0 0 0,0 1-1,1 0 1,1 0 0,0 1 0,0 0 0,2 0 0,-1 1 0,2 0-1,0 0 1,0 0 0,2 0 0,-1 0 0,2 1 0,0-1 0,1 14-8,0-26 7,0 0 0,0-1-1,0 1 1,0 0 0,0 0 0,0 0 0,1 0 0,-1 0 0,1 0 0,-1 0 0,1 0 0,0 0 0,0-1 0,0 1 0,0 0 0,0-1 0,0 1 0,0-1 0,1 1 0,-1-1 0,0 1 0,1-1 0,-1 0-1,1 0 1,0 1-7,1-1 12,0-1 0,-1 1 0,1-1-1,0 1 1,0-1 0,-1 0-1,1 0 1,0 0 0,-1-1-1,1 1 1,0 0 0,0-1-1,-1 0 1,1 0 0,-1 0 0,1 0-12,11-5 42,-1 0 1,0-2 0,-1 1 0,0-1 0,0-1 0,2-3-43,-4 3 60,0-1-1,-1-1 0,-1 0 0,0 0 1,0-1-1,-1 0 0,0 0 0,-1 0 1,1-5-60,-15 74-75,3-4 22,0-34 53,-1 0 0,0 0 0,-2 0 0,0-1 0,-1 0 0,-1-1 0,0 0 0,-6 6 0,-25 29 0,-39 41 0,56-67 0,5-5-1579,-1-2 0,0-1 1,-2 0-1,0-2 0,-5 3 1579,25-18-6314</inkml:trace>
  <inkml:trace contextRef="#ctx0" brushRef="#br0" timeOffset="1340.025">823 257 6656,'-8'6'243,"0"0"0,0 1 0,0 0 1,0 1-1,1 0 0,1 0 0,-1 0 0,1 1 1,1 0-1,-2 3-243,4-7 150,0 1 1,0-1-1,1 1 1,0 0 0,0 0-1,0 1 1,0-1-1,1 0 1,0 0 0,1 1-1,-1-1 1,1 0-1,0 1 1,1-1-1,0 1 1,0-1 0,1 3-151,-2-7 20,1-1 0,0 1 0,0-1 0,0 1 0,0 0 0,0-1 0,1 0 0,-1 1 0,0-1 0,1 0 0,-1 1 0,1-1 0,-1 0 0,1 0 0,-1 0 0,1 0 0,0-1 0,-1 1 0,1 0 0,0-1 0,0 1 0,0-1 0,-1 0 0,1 1 0,0-1 0,0 0 0,0 0 0,0 0 0,0-1 0,0 1 0,-1 0 1,1-1-1,0 1 0,0-1 0,0 1 0,-1-1 0,1 0 0,0 0-20,9-3 155,-1 0 0,0-1 0,1-1 0,-2 1 0,5-5-155,-7 6 71,-1 0 0,0 0 0,-1-1 1,1 0-1,-1 0 0,0-1 1,0 0-1,0 1 0,-1-2 1,0 1-1,0 0 0,-1-1 0,0 0 1,0 1-1,0-1 0,-1 0 1,0-1-1,0 1 0,-1 0 1,0-1-1,0 1 0,-1 0 0,0-1 1,0 1-1,-1-1 0,0 1 1,0 0-1,-1-1 0,0 1 0,0 0 1,0 0-1,-1 0 0,0 0 1,-1 1-1,1-1 0,-1 1 1,-1 0-1,-2-4-71,5 8-14,0 0 0,0-1 0,-1 1 0,1 0 0,-1 0 0,1 0 0,-1 0 0,0 1 0,1-1 0,-1 1 0,0-1 0,0 1 0,0 0 0,0 0 0,0 0 1,-1 1-1,1-1 0,0 1 0,0 0 0,0 0 0,-1 0 14,-27 7-4614,20-1-2916</inkml:trace>
  <inkml:trace contextRef="#ctx0" brushRef="#br0" timeOffset="1832.818">1062 74 10880,'0'0'128,"0"0"0,0 0 0,16-1 21,73-3 171,-1-3 0,1-5-320,-89 12 6,0 0 0,1 0 0,-1 0-1,0 0 1,1-1 0,-1 1 0,0 0 0,1 0 0,-1 0 0,1 0 0,-1 0-1,0 0 1,1 0 0,-1 0 0,0 0 0,1 0 0,-1 0 0,1 0-1,-1 0 1,0 1 0,1-1 0,-1 0 0,0 0 0,1 0 0,-1 0 0,0 1-1,1-1 1,-1 0 0,0 0 0,1 1 0,-1-1 0,0 0 0,0 0-1,1 1 1,-1-1 0,0 0 0,0 1-6,-7 13 43,-19 13 38,0-6-79,0 2 1,1 1-1,2 1 0,0 1 0,2 1 0,1 0 0,1 2 0,1 0 0,2 2 1,-9 21-3,10-14-985,1 2 1,1 0 0,3 1-1,1 0 1,2 0 0,2 0-1,1 18 985,4-58-4501</inkml:trace>
  <inkml:trace contextRef="#ctx0" brushRef="#br0" timeOffset="2165.392">930 365 8064,'0'0'256,"0"0"0,10 4 256,0-3 0,2-1-256,6 0 0,6-1 0,5-2 128,7-1-256,3 4 128,6 0-384,-4 0 0,-1 0-7552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6:4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1390 231 7936,'0'0'256,"0"0"21,0 0 86,0 0-1,0 0-84,0 0-1,0 0 107,0 0 64,0 0-128,2-33 811,2 25-1062,0 1 0,0-1 0,1 1 0,-1 1 0,2-1 0,-1 1 0,1-1 0,0 2 0,0-1 0,0 1 0,1-1 0,0 2 0,0-1 0,3 0-69,9-6 169,1 1 0,0 0 0,1 2 0,20-6-169,-32 12 38,1 0 0,0 1 0,0 0 0,0 1 0,0 0 0,0 0 0,0 1 0,0 0 0,-1 1-1,1 0 1,0 1 0,6 2-38,-13-4 21,0 0 0,-1 0-1,1 0 1,0 1 0,0-1-1,0 1 1,-1 0-1,1 0 1,-1 0 0,0 0-1,1 0 1,-1 0 0,0 0-1,0 1 1,0-1 0,-1 1-1,1 0 1,0-1-1,-1 1 1,0 0 0,0 0-1,0 0 1,0 0 0,0 0-1,-1 0 1,1 0 0,-1 0-1,0 0 1,0 1 0,0-1-1,0 0 1,0 0-1,-1 0 1,1 0 0,-1 0-1,0 0 1,0 0 0,0 0-1,0 0 1,-1 0 0,0 1-21,-6 10 39,0-1 0,0 0 1,-2 0-1,1-1 1,-1 0-1,-1-1 1,-11 9-40,-90 70 113,100-81-118,-55 37 159,-2-3 1,-2-3 0,-2-3-1,-14 2-154,98-44 205,16-7 34,1 1 0,19-5-239,-5 8 77,0 2 0,1 1 0,29 2-77,73-9 67,-132 10-1456,-8 1-4347,-5 1-1026</inkml:trace>
  <inkml:trace contextRef="#ctx0" brushRef="#br0" timeOffset="1130.275">199 64 6528,'0'0'-256,"0"0"-86,0 0-340,0 0 63,0 0 598,0 0 277,0 0 533,0 0 256,0 0 214,0 0 0,0 0-491,0 0-171,0 0-149,0 0 21,0 0-63,6-11 340,2 5-682,0 0-1,0 1 0,0 0 1,1 0-1,-1 1 1,1 0-1,0 1 1,1-1-1,-1 2 0,0 0 1,1 0-1,0 0 1,-1 1-1,10 0-63,-5 1 39,-1 0 0,1 0 1,-1 1-1,1 1 0,-1 0 0,0 1 1,0 0-1,0 1 0,0 1 0,11 5-39,-22-9 26,1 0-1,-1 0 1,1 1 0,-1-1-1,1 1 1,-1-1-1,0 1 1,0 0 0,0 0-1,0 0 1,0 0-1,0 0 1,-1 1 0,1-1-1,-1 0 1,1 1-1,-1-1 1,0 1 0,0 0-1,0-1 1,0 1-1,-1 0-25,0 0 29,0-1-1,0 1 0,-1 0 0,1 0 1,-1 0-1,0-1 0,0 1 1,0 0-1,0-1 0,-1 1 0,1-1 1,0 1-1,-1-1 0,0 0 0,0 1 1,0-1-1,-1 1-28,-11 10 81,-1-1 1,0-1-1,-1 0 1,0-1-1,-13 6-81,-10 3 213,-1-2 1,-1-1-1,0-2 0,-32 6-213,92-23 4,1 1-1,-1 1 1,1 0-1,-1 2 1,1 0 0,9 3-4,-23-3 0,0 0 1,0 1 0,0 0 0,-1 0 0,1 0 0,0 1 0,-1-1 0,0 1 0,0 1 0,0-1 0,0 1 0,0 0 0,-1 0-1,1 0 1,-1 0 0,0 1 0,0 0 0,-1 0 0,0 0 0,0 0 0,0 0 0,0 1 0,0 2-1,-2-5 11,0 1-1,0-1 1,-1 1 0,1-1-1,-1 1 1,0-1 0,0 1-1,0-1 1,0 1 0,-1 0-1,0-1 1,1 0 0,-1 1-1,0-1 1,-1 1 0,1-1-1,-1 0 1,1 0 0,-1 0-1,0 0 1,0 0 0,0 0-1,-1-1 1,1 1 0,-1-1-1,1 1 1,-1-1 0,0 0-1,-3 2-10,-9 7 72,-1-1-1,-1-1 1,0 0-1,-16 5-71,32-13 2,-6 2-21,-108 41 241,103-40-354,-1-1 0,0 0 0,0 0 0,0-2 0,0 1 0,-1-2 0,1 0 0,-2-1 132,12 1-439,0 0-1,0-1 1,0 0 0,0 0 0,1 1 0,-1-2-1,0 1 1,0 0 0,1-1 0,-1 1 0,1-1-1,0 0 1,-1 1 0,1-1 0,0-1 0,0 1-1,-1-1 440,-15-16-5866</inkml:trace>
  <inkml:trace contextRef="#ctx0" brushRef="#br0" timeOffset="6739.837">484 636 6272,'28'0'533,"-27"0"-64,-1 0-42,0 0 64,0 0 42,23 12 1323,-1-2-1423,0 0 1,1-2-1,0-1 0,0-1 1,0-1-1,20 2-433,9 2 237,54 12 915,61 2-1152,-154-22 41,0 0 0,0-1 0,0 0 0,-1-1 0,1-1 0,0 0 0,0 0 0,-1-1 0,1-1 0,-1 0 0,0-1 1,0 0-1,8-6-41,-10 6 0,2 2 0,-4 2-22,-7 1-191,-1 0-448,0 0-747,0 0-2539,0 0-277,0 0 1131</inkml:trace>
  <inkml:trace contextRef="#ctx0" brushRef="#br0" timeOffset="7500.557">1020 574 5632,'18'5'788,"-10"-3"19,-1 1 0,1-1 1,-1 1-1,0 0 0,0 1 1,3 2-808,2 1 284,1 0 1,0-1-1,0 0 1,1-1-1,0 0 1,0-1-1,0 0 1,1-1-285,54 17 561,-68-20-532,2 1 27,-1 0 0,1-1 1,-1 1-1,1-1 1,0 1-1,0-1 0,-1 0 1,1 0-1,0 0 1,0 0-1,-1-1 0,1 1 1,0-1-1,-1 0 1,2 0-57,-8 4 25,0-1 1,0 1 0,1 0 0,0 0 0,-1 1 0,1-1 0,1 1 0,-1-1 0,0 1 0,0 1-26,-10 12-3,5-9-324,-64 62 624,46-49-2609,-1-3-3304,16-12 646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6:44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707 534 5504,'0'0'128,"0"0"21,0 0 107,0 0 128,0 0 85,0 0-42,0 0 0,0 0-235,0 0-64,0 0 0,0 0 0,0 0 0,0 0 0,0 0 0,0 0 0,0 0 21,0 0 64,0 0-63,0 0-22,0 0 0,0 0 0,0 0 0,0 0 0,0 0 0,0 0 0,0 0 0,0 0 0,0 0 0,0 0 0,0 0 0,0 0 0,0 0 0,0 0 0,0 0-43,0 0-1493,0 0-5333</inkml:trace>
  <inkml:trace contextRef="#ctx0" brushRef="#br0" timeOffset="1764.668">725 508 7424,'0'0'128,"0"0"21,0 0 86,0 0 21,0 0 21,0 0 86,0 0 85,0 0 256,0 0-22,0 0-319,0 0-22,0 0-42,20-19 533,91-96-405,87-120-427,-167 187 78,-26 38-72,0 1 0,1 0 1,0 0-1,1 1 0,0-1 0,0 2 0,1-1 1,7-6-7,-7 10 0,-1 0 21,-11 10-8,1-1-1,0 1 1,0 0 0,1 1 0,-1-1-1,1 0 1,1 1 0,-1-1-13,0 3 5,-12 48 113,3 0 0,3 0 0,1 1 1,3 41-119,-5 32 188,8-74 126,2-43-110,-1 1 0,-1-1 0,-1 1 1,-1 8-205,2-21 42,1-2-831,0 0-1579,0 0-5781</inkml:trace>
  <inkml:trace contextRef="#ctx0" brushRef="#br0" timeOffset="6379.349">1403 118 4224,'0'0'128,"0"0"128,0 0 533,0 0 171,0 0-149,0 0-107,0 0-235,31 2 939,-18 2-1190,0 1-1,0-1 1,0 2-1,0 0 1,-1 1-1,0 0 1,0 0-1,-1 2 1,0-1 0,-1 1-1,0 1 1,0 0-1,4 6-217,9 12 146,0 1 1,-2 2-1,-1 0 0,7 18-146,-11-12 91,-1 1 1,-2 0-1,-2 1 0,-1 0 0,-1 5-91,11 45 483,-16-77-362,1 7 131,-1 0 1,0 1-1,-1-1 1,0 9-253,-3-28 64,0 0-235,-6-24-12031,3 11 10175</inkml:trace>
  <inkml:trace contextRef="#ctx0" brushRef="#br0" timeOffset="7299.238">1639 33 5504,'0'0'170,"0"0"172,0 0 106,0 0 256,0 0 21,0 0-170,0 0-65,0 0-63,0 0 85,0 0 107,-34 19 1301,20-12-1727,-1-1 0,0-1 1,-1 0-1,1-1 1,-1-1-1,1 0 1,-1-1-1,-11-1-193,-24 5 501,49-6-492,1 0 0,-1 0 1,0 0-1,1 0 0,-1 0 1,0 0-1,1 1 0,-1-1 1,0 1-1,1-1 1,-1 1-1,1 0 0,-1-1 1,1 1-1,0 0 0,-1 0 1,1 0-1,0 0 1,-1 0-1,1 0 0,0 0 1,0 1-1,0-1 0,0 0 1,0 1-1,0-1 0,0 1 1,1-1-1,-1 1 1,0-1-1,1 1 0,-1-1 1,1 1-1,0 0 0,0-1 1,-1 1-1,1 0 0,0-1 1,0 1-1,0 0 1,1 0-10,-1 10 3,2-1 1,-1 1-1,1-1 1,1 1 0,0-1-1,1 0 1,0 0 0,1 0-1,3 6-3,13 20-75,2 0-1,1-1 76,17 26-1161,-41-61-930,-1-3-4580,-2-5 4983,3 5 554,-5-9-722</inkml:trace>
  <inkml:trace contextRef="#ctx0" brushRef="#br0" timeOffset="8243.112">626 160 7424,'0'0'149,"0"0"86,0 0 21,-32 9 896,11-2-842,1 1 1,-1 0-1,1 2 1,1 0-1,0 2 1,1 0-1,0 1 1,0 0-1,-8 10-310,-23 24 329,9-11 233,2 3 0,-22 29-562,50-56 47,0 2-1,1-1 0,1 1 1,0 1-1,1-1 0,0 1 1,2 1-1,-1-1 0,2 1 1,0 0-1,1 1-46,1 34 341,2-50-639,0-1-769,0 0-1322,0 0-4843</inkml:trace>
  <inkml:trace contextRef="#ctx0" brushRef="#br0" timeOffset="8710.198">1 490 6656,'0'0'149,"2"2"107,3 5 30,0 0 0,0 0-1,-1 1 1,0-1 0,-1 1-1,0 0 1,0 0 0,0 0-1,-1 0 1,1 8-286,18 51 1431,-14-53-1367,-4-6 117,1 1 1,0-1 0,1-1-1,0 1 1,3 3-182,-7-9 37,0-1 0,1 1 1,-1-1-1,1 0 0,-1 1 0,1-1 1,0 0-1,-1 0 0,1 0 1,0 0-1,0 0 0,0 0 1,0-1-1,-1 1 0,1-1 0,0 1 1,0-1-1,0 0 0,0 1 1,1-1-1,-1 0 0,0-1 0,0 1 1,0 0-1,0 0 0,0-1-37,16-5 25,0 0 1,-1-1-1,0-1 0,0-1 0,-1 0 0,-1-1 0,1-1-25,66-50-4590,-60 44 1623,16-12-2814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7:59:58.287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1,'0'0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2:33.371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1987 596 6144,'0'0'128,"0"0"42,0 0 193,0 0 85,0 0-149,0 4-43,0 14-49,-1 28 152,2 1 0,3-1-1,1-1 1,6 21-359,1-12 256,-2 0 0,-2 0 0,-3 1 0,-2 0 0,-4 43-256,-6-26 304,-8 34-304,-5 40 208,21-120-159,0 0 0,2 0 0,0 0 0,2-1 0,1 0 0,1 0 0,1 0 0,7 14-49,13 45 120,-19-51-91,6 15 97,-2 1-1,-3 0 1,0 8-126,-6 18 176,-2-1-1,-7 48-175,0-56 54,4 0-1,3 0 1,6 35-54,-1-48 28,-1-7 200,11 44-228,-17-90-49,1 1-1,-1 0 1,0 0 0,0 0 0,0-1 0,0 1 0,1 0 0,-1-1 0,0 1 0,1 0 0,-1 0 0,0-1 0,1 1 0,-1 0 0,1-1 0,-1 1 0,1-1 0,-1 1 0,1-1-1,0 1 1,-1-1 0,1 1 0,0-1 0,-1 0 0,1 1 0,0-1 0,-1 0 0,1 1 0,0-1 0,0 0 0,-1 0 0,1 0 0,0 0 0,0 0 49,22-12-3324,-2-5-2052</inkml:trace>
  <inkml:trace contextRef="#ctx0" brushRef="#br0" timeOffset="1573.22">2236 367 3968,'29'0'405,"-26"0"-298,-3 0 21,2 2-21,4 4-70,0-1 0,1 0 0,-1 0 0,1 0 0,0-1 1,0-1-1,1 1 0,-1-1 0,1 0 0,-1 0 1,1-1-1,0 0 0,0-1 0,6 1-37,9-1 118,0 0 0,1-2 0,-1 0 0,3-2-118,13-1 74,23 0 59,45 4-133,-83 1 17,-1 2 0,1 1 0,0 0 0,-1 2 0,0 1 0,1 1-17,58 26 46,-57-22-13,0-1 0,1-1 0,0-2 0,0 0 0,1-2 0,0-1 0,8 0-33,-4-4 30,1-2 1,-1-1-1,1-2 0,-1 0 1,0-2-1,5-4-30,58-18 68,29-16-68,32-10 91,-18 14 51,3 5-1,30 1-141,-97 23 50,1 3 0,0 4 1,1 2-1,-1 4 0,13 4-50,-1 8-2,-2 4 0,0 3 0,11 8 2,-16-4 9,2-4 0,0-3 0,44 2-9,44-10 77,11-8-77,97 5 30,-103 2 98,157-12-128,-153-4 128,-175 7-128,-1 0-1,1 1 1,0-1 0,0 0 0,-1 1 0,1 0-1,0-1 1,-1 1 0,1 0 0,-1 0 0,1 1 0,-1-1-1,0 0 1,1 1 0,-1 0 0,0-1 0,0 1-1,0 0 1,0 0 0,0 0 0,0 0 0,-1 0 0,1 1-1,-1-1 1,0 1 0,1-1 0,-1 1 0,0-1-1,0 1 1,-1-1 0,1 1 0,-1 0 0,1 1 0,1 12 9,0 1 0,-1-1 0,-1 0 0,-1 1 0,-1 7-9,0 11 110,3-3-3,13 24-54,-7-31 0,14 51 24,24 61-77,-24-81 24,-2 1 0,-3 1 1,8 59-25,-18-32 87,-4 0 1,-3 0-1,-8 41-87,-1 103 122,8-38-248,7 255 440,1-371-553,3 0 0,4-1 0,3 0 0,23 67 239,-22-91-5120</inkml:trace>
  <inkml:trace contextRef="#ctx0" brushRef="#br0" timeOffset="2489.624">2333 3159 1664,'0'0'1024,"0"0"-128,0 0-512,0 0-64,0 0 277,0 0 128,0 0-42,0 0 64,0 0 42,0 0 22,5 0-235,78-4 26,0-3 1,18-7-603,-4 0 309,52 2-309,48 14 321,96 16-321,-136-4 192,0-8 0,1-6-1,1-8-191,-34-5 45,168-13 53,-233 25-96,0 2 0,-1 2 1,58 12-3,-71-7 2,1-2 1,0-2 0,0-2-1,1-2 1,-1-2 0,0-2-1,-1-2 1,10-4-3,319-87 203,-205 50-22,139-20-181,-271 61 26,1 2 1,-1 1-1,1 2 1,8 3-27,-31-1 23,1 1 1,-1 0-1,0 2 0,0 0 1,-1 0-1,1 2 0,-1 0 1,0 0-1,-1 2 0,0 0 1,3 2-24,33 27 268,19 20-268,-27-21 189,44 29-189,-69-55 23,0 1 0,1-2 0,0-1 0,0 0 0,1-1 0,0-1 0,7 1-23,25 2-517,1-2 0,0-3-1,0-2 1,45-4 517,-75-2-4693,0-11-811</inkml:trace>
  <inkml:trace contextRef="#ctx0" brushRef="#br0" timeOffset="6660.755">4114 1408 9088,'32'11'203,"-27"-9"-122,1 0-1,-1 0 1,1 0 0,0 0-1,-1-1 1,1 0 0,5 0-81,-9-1 234,-2 0-63,0 0 42,0 0-63,0 0-22,0 0 0,0 0 0,0 0 21,0 0 64,0 0-63,-2 17 234,-12 46 341,5-24-462,1 1 0,2 0 0,2 1-263,-4 24 786,1-18-2210,5-15-5852,2-32 3564</inkml:trace>
  <inkml:trace contextRef="#ctx0" brushRef="#br0" timeOffset="8631.191">3772 1915 7040,'43'0'4805,"56"-4"-4106,-51-9-317,-44 11-341,0 0 0,1 0-1,-1 1 1,1 0 0,0 0-1,-1 0 1,1 0 0,0 1-1,0 0 1,1 0-41,49 17 491,-40-15-333,-1 1 0,1 1 0,0 0 0,12 6-158,-18-6 61,1 0 0,-1-1 1,1 0-1,0-1 0,0 0 1,0 0-1,0-1 0,0 0 1,1-1-1,-1 0 0,0-1 1,0 0-1,4-1-61,138-40 1024,-112 34-790,-32 6-231,0-2 21,36-22 355,-41 24-273,-3 2 22,0 0 0,0 0 0,0 0 0,0 0 0,-6-2 3,-24 8-6,4 3-124,17-5 17,1-1 1,-1 0-1,1-1 0,-1 0 0,0-1 0,0 1 0,0-1-18,-41 4-6,32-2 44,0-1-1,0 0 1,-10-1-38,16-1 21,-8 0-21,-60 6 0,73-5 0,-1 0 0,1 0 0,0-1 0,-1 1 0,1-2 0,0 1 0,-1-1 0,0-1 0,1 1 0,0 0 0,1 0 0,-1 1 0,0-1 0,0 1 0,0 1 0,-5 0 0,8-1 11,1 0 0,-1 0 0,0 1 0,1-1 0,-1 1 0,1-1 0,-1 1 0,1 0 0,-1 1 0,1-1 0,0 1 0,0-1 0,-3 3-11,-4 1 7,-69 12 219,48-13-143,25-3-94,10-2-53,54-9 64,-1-3 0,0-3 0,10-6 0,-58 22 0,2-2 2,19-19-25,-28 19-532,-2 2-1812,0 0-1516,0 0-4266</inkml:trace>
  <inkml:trace contextRef="#ctx0" brushRef="#br0" timeOffset="10049.068">4133 1442 3456,'54'-12'2325,"-63"55"-426,2-3-1167,0 0 1,3 0-1,1 15-732,-5 9 631,5-52-529,1 0-1,0 1 0,1-1 0,1 1 0,-1-1 0,2 1 0,0-1 0,0 1 1,2-1-1,1 7-101,0-6 1047,-4-13-311,3-14-706,4-10-7,-1 0 0,-1-1 0,-2 0 0,0 0 1,-1-21-24,-4-25 112,-6-28-112,4 56 7,4 26-7,-2-24 0,-1 29-22,3 9-84,-6 26-129,-3 41 132,3-1 1,3 2-1,2-1 0,8 55 103,-2 23-1594,-5-155-6022</inkml:trace>
  <inkml:trace contextRef="#ctx0" brushRef="#br0" timeOffset="14656.517">7231 1488 9088,'0'0'149,"0"0"64,0 0-63,0 0-22,0 0 0,0 0 0,0 0 0,0 0 0,0 0 0,0 0 0,0 0 0,0 0 0,0 0 21,3 1 64,13 3-156,-1-1 0,1-1 0,0 0 0,0-1 0,0 0 0,-1-1 0,15-3-57,25-4 603,34-11-603,-36 7 300,32-2-300,26 5-1754,63 6 1754,-115 2-998,-59 0-5594</inkml:trace>
  <inkml:trace contextRef="#ctx0" brushRef="#br0" timeOffset="15411.676">7907 1242 7296,'0'0'149,"0"0"86,0 0 21,0 0 0,0 0 0,0 0 0,0 0 21,0 0 64,0 0-42,0 0 21,0 0-128,0 0 21,0 0-42,4 30 426,-2-25-554,0 1 1,0-1-1,0 0 0,0-1 0,1 1 0,0 0 0,0-1 0,0 1 1,0-1-1,1 0 0,-1 0 0,1 0 0,0-1 0,1 1 0,2 1-43,14 9 54,0-2-1,0 0 0,2-1-53,16 10 132,35 19 252,-71-39-277,-3-1 21,0 0 0,0 0 0,0 0 0,0 0 0,-1 7-101,0 0 1,0-1-1,0 1 1,-1 0-1,0-1 1,0 0-1,0 1 1,-1-1-1,0 0 1,0 0-1,-1 0 1,0-1-1,0 1 1,0-1-1,0 0 1,-3 2-28,-14 13 17,-1-1 0,-1-1 0,-10 6-17,-9 7 42,-4 7 49,17-14-87,0 0 0,-2-3 0,0 0 0,-6 0-4,35-20-1750,2-1-6484</inkml:trace>
  <inkml:trace contextRef="#ctx0" brushRef="#br0" timeOffset="16475.798">7523 199 5888,'0'0'256,"0"0"-22,0 0-63,0 3 42,32 115 753,-21-84-690,-2 1 0,-1 0 0,-1 1 0,1 35-276,-8-54 64,0 0 0,-1 0 0,-1 0 0,-1 0 0,0-1 0,-1 1 0,-1-1 0,-6 14-64,-6 31 2581,16-61-2560,1 0 0,-1 1 0,1-1 0,-1 0 0,1 1-1,-1-1 1,1 0 0,-1 1 0,1-1 0,-1 0 0,0 0 0,1 0 0,-1 1 0,1-1 0,-1 0 0,0 0 0,1 0-1,-1 0 1,1 0 0,-1 0 0,0 0 0,1 0 0,-1-1 0,1 1 0,-1 0 0,0 0 0,1 0 0,-1-1 0,1 1-1,-1 0-19,-17-7 331,-15-17-166,1-1 1,0-1-1,3-2 1,0-1-1,-10-14-166,30 30 14,0 0 1,0 0-1,1 0 1,0-1-1,2 0 1,0-1-1,0 0 1,0-2-15,4 9-1,0 0 1,0 0-1,1 0 1,0-1-1,0 1 0,1 0 1,0 0-1,1-1 1,-1 1-1,2 0 0,-1-1 1,1 1-1,0 0 1,1 0-1,0 1 1,1-4 0,5-6 0,0 1 0,2 1 0,-1 0 0,2 0 0,0 1 0,0 0 0,2 1 0,-1 0 0,2 1 0,-1 1 0,8-4 0,22-15-12,57-36 36,-89 59-47,0 0 0,1 2 0,0-1 0,0 2 0,0 0-1,0 0 1,5 0 23,-14 4-9,-1 0-1,0-1 1,0 1 0,1 1-1,-1-1 1,0 0-1,0 1 1,0 0 0,1-1-1,-1 1 1,0 1-1,0-1 1,0 0 0,0 1-1,-1-1 1,1 1-1,0 0 1,-1 0 0,1 0-1,-1 0 1,1 1-1,-1-1 1,0 1 0,0 0 9,43 34-9,-28-27 9,-4-3-256,-10-6-1024,-3-1-1216,0 0-3840</inkml:trace>
  <inkml:trace contextRef="#ctx0" brushRef="#br0" timeOffset="17000.103">7791 473 7936,'0'0'50,"1"0"1,-1 0 0,0 0-1,1 0 1,-1 0-1,1 0 1,-1 0 0,0 1-1,1-1 1,-1 0-1,1 0 1,-1 0 0,0 1-1,1-1 1,-1 0 0,0 0-1,1 1 1,-1-1-1,0 0 1,1 0 0,-1 1-1,0-1 1,0 0-1,1 1 1,-1-1 0,0 1-1,0-1 1,0 0-1,0 1 1,1-1 0,-1 1-1,0-1 1,0 0-51,4 24 698,-6 34-404,1-45-12,1 24 128,2-1 0,2 11-410,2 52-479,-6-99-7158</inkml:trace>
  <inkml:trace contextRef="#ctx0" brushRef="#br0" timeOffset="18502.25">690 1693 5120,'0'0'384,"18"13"2794,146-18-1961,58 2-642,-136 6-396,-4 1 176,31-5-355,-38 0 194,-37 2-2756,-38-1-3262</inkml:trace>
  <inkml:trace contextRef="#ctx0" brushRef="#br0" timeOffset="19262.444">930 1401 7808,'0'0'405,"-1"4"107,0-1-353,0 1-1,0-1 1,0 0 0,-1 0 0,1 0-1,-1 0 1,0 0 0,0 0-1,0 0 1,-1-1 0,1 1-1,0-1 1,-3 2-159,-44 31 287,1-1-120,2 5-52,4-5 95,2 2-1,-30 36-209,65-70 0,0 2 0,-11 31 0,15-33 0,0 0 0,0 0 0,0 0 0,0 0 0,0 0 0,1 0 0,-1 0 0,1 1 0,-1-1 0,1 0 0,0 0 0,0 0 0,0 1 0,0-1 0,0 0 0,0 0 0,1 0 0,-1 1 0,1-1 0,0 0 0,-1 0 0,1 0 0,0 0 0,3 8 0,-1 2 4,1-1 0,-1 0 0,2 0-1,-1 0 1,2-1 0,-1 1 0,1-1 0,1-1 0,0 1 0,0-1 0,1 0 0,0-1 0,1 0 0,0 0 0,0-1 0,0 0 0,1 0 0,8 3-4,-10-6-463,0 0 0,1-1 0,-1 0 0,1 0 0,0-1 0,0 0 0,0-1 0,0 0 0,7 0 463,2-1-3797,-1 0 1194</inkml:trace>
  <inkml:trace contextRef="#ctx0" brushRef="#br0" timeOffset="20279.173">247 566 6528,'3'4'29,"1"0"0,-1-1 0,1 1 0,0-1 0,0 0 0,0 0 0,0 0 0,0 0 0,1-1 0,-1 0 0,1 0 0,0 0 0,-1 0 0,6 0-29,-5-1 40,0 1 0,0 0 0,0 0 0,0 0 0,0 0 0,0 1 0,0-1 0,-1 1 0,0 1 0,1-1-1,-1 1 1,0-1 0,-1 1 0,1 0 0,-1 1 0,2 1-40,3 10 105,-1 0 0,-1 0 1,0 1-1,-1 0 0,-1 0 0,-1 0 0,0 1 0,-1-1 1,-1 1-1,-1 4-105,-1 22 111,-2 0 1,-1-1 0,-8 27-112,8-45 183,-1-1-1,-1 1 1,-2-1 0,0 0 0,-1-1 0,-2 0 0,-3 5-183,13-26 28,0-1 0,0 1 0,0-1 0,0 1 0,0-1 0,0 0 0,-1 0 0,1 1 0,-1-1 0,1 0 0,-1 0 0,1 0 0,-1-1 0,1 1 0,-1 0 0,0 0 0,1-1 0,-1 1 0,0-1 0,0 0 0,1 1 0,-1-1 0,0 0 0,0 0 0,1 0 0,-1 0 0,0-1 0,0 1-1,0 0 1,1-1 0,-1 1 0,0-1 0,1 0 0,-1 1 0,0-1 0,1 0 0,-1 0 0,1 0 0,-1 0 0,1 0 0,0 0 0,-1-1 0,1 1 0,0 0-28,-9-9 92,0-1-1,0 1 1,1-1 0,0-1-1,0-2-91,3 5 81,-39-63 122,3-1 0,3-2-1,4-1 1,-6-27-203,38 96 5,0 0-1,1 0 1,0 1 0,0-1-1,0 0 1,1-1 0,0 1-1,1 0 1,-1 0-1,1 0 1,1-1 0,-1 1-1,1 0 1,1 0 0,-1 0-1,1 0 1,0 0 0,1 0-1,0 1 1,0-2-5,2 0-16,1 1 0,-1 0 0,1 0-1,0 1 1,1 0 0,-1 0 0,1 0 0,0 1 0,1 0-1,-1 0 1,1 1 0,0 0 0,0 0 0,1 1 0,7-3 16,59-15-75,0 3 0,32-1 75,-90 17-33,0 2 0,0-1-1,0 2 1,0 1 0,-1 0 0,1 1-1,-1 0 1,1 1 0,-1 1 0,0 1-1,12 6 34,34 10 4,-43-15-15,-8-3-23,0-2 0,-1 1 1,1-1-1,0-1 0,1 0 0,5-1 34,-14 1-1066,-3-1-1132,0 0-3668</inkml:trace>
  <inkml:trace contextRef="#ctx0" brushRef="#br0" timeOffset="20763.728">640 844 2816,'1'0'82,"-1"0"1,0 0-1,1-1 1,-1 1-1,0 0 1,1 0-1,-1 0 0,0-1 1,1 1-1,-1 0 1,0 0-1,1 0 1,-1 0-1,1 0 1,-1 0-1,0 0 0,1 0 1,-1 0-1,1 0 1,-1 0-1,0 0 1,1 0-1,-1 0 1,0 0-1,1 0 0,-1 0 1,1 1-1,-1-1 1,0 0-1,1 0 1,-1 0-1,0 1 1,1-1-1,-1 0 0,0 0 1,0 1-1,1-1 1,-1 0-1,0 1 1,0-1-1,1 0 1,-1 1-1,0-1 0,0 0 1,0 1-1,0-1 1,0 0-1,1 1 1,-1-1-1,0 1 1,0-1-83,11 38 1146,2 55-1240,-12-86 341,8 64 124,-2-17 147,-1 0 1,-4 3-519,2-40 275,-3-14-7185,-1-3 4969</inkml:trace>
  <inkml:trace contextRef="#ctx0" brushRef="#br1" timeOffset="25725.48">4209 2295 5760,'0'0'128,"0"0"0,0 0 0,0 0 0,0 0 21,0 0 86,0 0 42,0 0 86,0 0 42,0 0 64,0 0-42,0 0 42,0 0-42,0 0 21,0 0-128,0 0 0,0 0-149,0 0-43,0 0 0,0 0 0,0 0 0,0 0 0,0 0 0,0 0 0,0 0 0,0 0 0,0 0 0,0 0 0,0 0 0,0 0 0,0 7-22,-5 119 56,1-50-174,6 65 12,7 25 128,-7 11-128,-6-130 149,4-44-42,0-3 21,0 0 0,0 0 21,0 0 64,0 0-277,0 0-874,0 0-918,0 0-2923,0 0-1130</inkml:trace>
  <inkml:trace contextRef="#ctx0" brushRef="#br1" timeOffset="26396.138">3993 2582 7936,'28'0'640,"-26"0"-384,-2 0 0,0 0-22,0 0-63,11 29 320,48 94-33,4-3 1,17 14-459,-39-69 2027,-40-63-1473,-1-2-319,0 0-22,1-3-42,5-31-38,3 0 0,1 1 0,8-19-133,-3 7 28,36-83-621,-27 76-1926,4 1 1,1 1 0,3 2-1,22-26 2519,8-6-1152,-1 2-405</inkml:trace>
  <inkml:trace contextRef="#ctx0" brushRef="#br1" timeOffset="27658.114">4222 2177 4224,'15'9'253,"-14"-9"-235,0 1-1,1-1 0,-1 1 0,0 0 0,1 0 0,-1 0 1,0 0-1,0-1 0,0 2 0,0-1 0,0 0 1,0 0-1,0 0 0,0 0 0,-1 1 0,1 0-17,-3 19 4570,-6 1-4477,1-1-1,1 1 1,0 0-1,2 0 1,1 0-1,0 21-92,0-25-491,3-18-5823</inkml:trace>
  <inkml:trace contextRef="#ctx0" brushRef="#br1" timeOffset="29088.862">5266 2159 7680,'0'0'149,"0"0"107,0 0 107,0 0 42,0 0 86,0 0 21,0 0 0,0 0-22,0 0-63,0 0 21,0 0-128,0 0 0,0 0-128,-31-11 149,25 8-334,-1 1 0,1 0 0,-1 0 0,0 0 0,0 1 0,0 0 0,1 1 1,-1-1-1,0 1 0,0 1 0,0-1 0,0 1 0,0 0 0,0 1 0,0-1 0,1 2 0,-1-1 0,1 1 0,-1-1 0,1 2 0,0-1 0,-3 3-7,1 0 9,0 1-1,0 1 1,1 0 0,0 0 0,1 0 0,-1 0-1,2 1 1,-1 0 0,1 1 0,0-1-1,1 1 1,0 0 0,1 0 0,-1 7-9,0 6 0,1 1 0,1 0 0,1-1 0,1 1 0,2 0 0,0 0 0,1 0 0,2-1 0,2 8 0,11 87 0,-11 95-4224,-7-210 640,0-3 2048,0 0 405,0 0-426</inkml:trace>
  <inkml:trace contextRef="#ctx0" brushRef="#br1" timeOffset="29571.645">4752 2474 8704,'0'0'128,"44"0"1536,8-2-645,36-7-1019,-52 4 193,0 2 0,0 1 1,0 2-1,29 3-193,-30-2-1302,-35-1-6100</inkml:trace>
  <inkml:trace contextRef="#ctx0" brushRef="#br1" timeOffset="30460.345">5365 2623 5888,'0'0'405,"0"0"107,0 0 107,0 0-43,0 0-235,0 0 0,0 0-63,0 0-22,0 0 0,0 0-22,0 0-84,-4-15 212,3 10-320,0 4-14,1-1 0,-1 0 0,1 0 1,0 1-1,0-1 0,0 0 0,0 0 0,0 0 0,0 1 0,0-1 0,1 0 0,-1 0 0,1 0-28,0-1 17,0 1 0,1-1 0,-1 0 0,1 1 0,0-1 0,0 1 0,0 0 0,0 0 0,1 0 0,-1 0 0,0 0 0,1 0 0,0 0 0,-1 1 0,3-2-17,2-1 10,-5 2 1,1 1 1,-1-1 0,0 1 0,1 0-1,-1-1 1,1 1 0,0 1-1,-1-1 1,1 0 0,0 1 0,-1-1-1,2 1-11,0 0 7,-1 1 0,1-1 0,0 1 0,0 0 0,-1 0 0,1 0 1,-1 1-1,1-1 0,-1 1 0,0 0 0,1 0 0,-1 0 0,0 1 0,0-1 0,1 2-7,-3-4 2,0 1 0,0-1 0,0 1 0,0-1 0,-1 1 0,1-1 0,0 1 0,0 0 0,0 0 0,0-1 0,-1 1 0,1 0 0,0 0 0,-1 0 0,1 0 0,-1 0 0,1 0 0,-1 0 0,1 0 0,-1 0 0,0 0 0,1 0 0,-1 0 0,0 0 0,0 0 0,0 1 0,0-1 0,0 0 0,0 0 0,0 0 0,0 0 0,-1 0 0,1 0 0,0 0 0,0 0 0,-1 0 0,1 0 0,-1 0 0,1 0 0,-1 0 0,0 0 0,1 0 0,-1 0 0,0 0-2,-1 2 18,-23 36-4,-1-2-1,-17 18-13,11-15-5,-23 38 5,50-67-4,3-7 6,0 0 1,0 0-1,0 0 0,-1-1 0,0 1 1,1-1-1,-2 0 0,1 0 0,0 0 1,0 0-1,-2 0-2,3 0 107,2-3 21,0 0 21,0 0 64,31-7 43,8-7-206,1 2 0,0 2 0,11-1-50,-39 11-1472,-9 0-5888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3:04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552 66 8960,'0'0'384,"0"0"21,0 0 107,0 0 85,0 0-63,0 0-65,0 0-170,-3-3-65,-7-4-181,-1-1-1,0 2 0,-1-1 0,0 1 1,0 1-1,0 0 0,0 1 0,-1 0 1,0 1-1,0 0 0,0 1 0,0 1 1,0 0-1,0 1 0,0 0 1,0 1-1,0 0 0,0 1 0,0 1 1,-6 1-53,11 0 0,0 1 0,0 0 0,0 0 0,1 0 0,0 1 0,0 0 0,0 0 0,1 1 0,0 0 0,0 0 0,1 0 0,0 1 0,0 0 0,0 0 0,1 0 0,1 1 0,-1-1 0,1 1 0,1 0 0,0 0 0,0 0 0,1 0 0,-1 6 0,0 14 0,0-1 0,2 0 0,2 1 0,0-1 0,2 0 0,1 0 0,1 1 0,43 136 3,1 5-27,-44-144 105,-1 1 0,-1 0 0,-1 0 0,-2 1 0,-1 9-81,0-36 8,0 1 1,1-1-1,-1 1 1,0-1-1,0 1 1,0-1-1,-1 1 1,1 0-1,0-1 1,0 1-1,-1-1 1,1 1-1,-1-1 1,0 0-1,1 1 1,-1-1-1,0 1 1,0-1-1,0 0 1,0 0-1,0 1 1,0-1-1,0 0 1,0 0-1,0 0 1,0 0-1,-1 0 1,1-1-1,0 1 1,-1 0 0,1-1-1,-1 1 1,1-1-1,-1 1-8,-2-1-295,0-1 0,1 1 0,-1-1 0,0 0 0,1 0 0,-1 0 0,1 0 0,0-1 0,-1 0 1,1 1-1,0-1 0,0 0 0,0-1 0,-1 1 295,-19-16-6784</inkml:trace>
  <inkml:trace contextRef="#ctx0" brushRef="#br0" timeOffset="315.401">0 573 9856,'0'0'384,"0"0"21,0 0 107,0 0 64,0 0-149,2-2-86,4-6-292,1 1 0,0 0 0,0 1 0,1 0 0,0 0 0,0 0 0,0 1 1,0 1-1,1-1 0,0 1 0,0 1 0,4-2-49,28-8 62,1 2 0,12 0-62,-20 3 76,12-2-626,87-18 1269,-88 23-3569,0 3-3428,-14 2 3355</inkml:trace>
  <inkml:trace contextRef="#ctx0" brushRef="#br0" timeOffset="1044.442">744 642 9472,'0'-1'80,"0"1"1,0-1-1,0 1 0,-1-1 1,1 0-1,0 1 1,0-1-1,0 1 1,-1-1-1,1 1 1,0-1-1,-1 1 1,1-1-1,0 1 0,-1-1 1,1 1-1,-1-1 1,1 1-1,-1-1 1,1 1-1,-1 0 1,1-1-1,-1 1 0,1 0 1,-1 0-1,1-1 1,-1 1-1,1 0 1,-1 0-1,0 0-80,-25-4 1068,22 4-975,1 0 0,0-1 0,0 1-1,0 0 1,0-1 0,0 0-1,0 0 1,0 0 0,0 0-1,0 0 1,-1-1-93,4 1 18,-1 0 0,1 0 0,-1 0 0,1 0-1,0 0 1,-1 0 0,1-1 0,0 1 0,0 0 0,0 0 0,0 0 0,0 0 0,0 0 0,0 0-1,0-1 1,0 1 0,1 0 0,-1 0 0,0 0 0,1 0 0,-1 0 0,1 0 0,-1 0 0,1 0 0,-1 0-1,1 0 1,0 0-18,18-26 8,-13 22-9,-1 1 0,1 0 0,0 0 1,1 0-1,-1 0 0,0 1 0,1 1 1,0-1-1,0 1 0,0 0 0,0 0 1,0 1-1,0 0 0,3 0 1,-6 0 6,1 1 0,-1 0 0,0 0 0,1 0 0,-1 0 0,1 1 0,-1 0 0,0-1 0,1 2 0,-1-1 0,0 0 0,0 1 0,0 0 0,0 0 0,0 0 0,-1 1 0,1-1 0,0 1 0,-1 0 0,0 0 1,0 0-1,0 0 0,3 3-6,-5-2 14,1 0 0,-1 0 0,0 0 0,0 0 1,0 0-1,0 1 0,-1-1 0,0 0 1,0 0-1,0 0 0,0 0 0,-1 1 1,1-1-1,-1 0 0,0 0 0,0 0 1,-1 0-1,1 0 0,-1 0-14,-5 13 73,0-1 1,-1-1-1,-9 15-73,4-13 41,0 0 0,-1-1 0,0-1 0,-1 0-1,-1-1 1,0-1 0,-2 0-41,11-7-8,5-5 12,1-1 0,0 1 1,0-1-1,0 1 1,0 0-1,0 0 1,0-1-1,0 1 1,0 0-1,0 0 0,0 0 1,1 0-1,-1 0 1,0 0-1,0 0 1,1 0-1,-1 0 1,1 1-1,-1-1 0,1 0 1,0 0-1,-1 0 1,1 1-1,0 0-4,2 8 22,9 4-22,-4-8-292,0-1 0,0 0 1,1 0-1,0 0 1,0-1-1,0 0 1,1-1-1,-1 0 1,1 0-1,0-1 1,0 0-1,-1-1 0,1 1 1,0-2-1,4 1 292,5-2-917,1 0 0,0-1-1,-1-1 1,0-1 0,0-1-1,0 0 1,1-1 917,9-3-3157</inkml:trace>
  <inkml:trace contextRef="#ctx0" brushRef="#br0" timeOffset="1415.91">1070 245 8320,'2'0'-245,"2"2"587,0-1 0,-1 0 0,1 0 0,0 0 0,0-1 0,0 1 0,-1-1 0,1 0 0,0 0 0,0 0 0,0-1 0,0 1 0,-1-1 0,1 0 0,0 0-342,36-11 220,0 2 1,0 1-1,1 3 0,12 0-220,19-4 100,-47 6-146,51-5-2596,-59 9-5144</inkml:trace>
  <inkml:trace contextRef="#ctx0" brushRef="#br0" timeOffset="1831.109">1159 549 9088,'0'0'256,"0"0"42,0 0 193,0 0 64,0 0-235,0 0-43,0 0 107,0 0 85,0 0-63,0 0-22,0 0 21,4 0 43,372-48 640,-329 43-589,-27 2-8422,-20 3 606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3:07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278 243 8320,'2'3'230,"-1"0"0,1 1 0,0-1 0,-1 0 0,2 0 0,-1 0 0,0 0 0,1 0 1,-1 0-1,1-1 0,0 1 0,0-1 0,0 0 0,1 1-230,24 24 85,-17-10-42,-1 1-1,0 0 0,-2 1 1,0 0-1,-1 0 0,0 0 1,2 17-43,5 35 187,2 40-187,-11-75 28,-3-18-12,16 143 100,-17-135-36,-1 0 1,0 1-1,-2-1 0,-1-1 1,-2 5-81,4-27 24,1-1 0,0 1 1,-1-1-1,1 0 0,-1 1 1,0-1-1,0 0 0,0 1 1,0-1-1,0 0 0,0 0 1,-1 0-1,1 0 0,-1 0 1,1 0-1,-1-1 0,0 1 1,0 0-1,0-1 0,0 1 1,0-1-1,0 0 0,0 0 1,-2 1-25,1-2 23,1 0 1,-1 0 0,1 0 0,-1-1-1,1 1 1,-1-1 0,1 1 0,-1-1-1,1 0 1,-1 0 0,1 0 0,0-1 0,0 1-1,0 0 1,-1-1 0,1 0 0,1 1-1,-1-1 1,0 0 0,0 0 0,1 0-1,-1 0 1,0-1-24,-43-55 252,2-3-1,3 0 0,0-7-251,-101-203 332,110 208-244,26 53-88,1 1 0,0-1 0,0 0 0,1 0 0,0 0 0,1-1 0,0 1 0,1-1 0,0 1 0,0-1 0,1 1 0,2-10 0,-1 15 0,0 0 0,0 1 0,0-1 0,1 0 0,0 1 0,0-1 0,0 1 0,1-1 0,0 1 0,-1 0 0,1 0 0,1 0 0,-1 1 0,1-1 0,-1 1 0,1 0 0,0 0 0,0 0 0,0 0 0,0 1 0,1-1 0,-1 1 0,1 0 0,0 1 0,-1-1 0,1 1 0,0 0 0,0 0 0,56-11 0,1 4 0,18 1 0,-15 1 0,61-13 0,-93 11 0,-20 4 0,1 0 0,-1 1 0,0 1 0,1 0 0,0 1 0,-1 1 0,7 0 0,11 10-2518,-31-10-5972</inkml:trace>
  <inkml:trace contextRef="#ctx0" brushRef="#br0" timeOffset="498.438">715 614 8192,'0'0'405,"0"0"128,0 0 193,0 0 20,0 0-84,0 0-44,0 0-84,0 0-44,0 0-84,1 3-65,6 30-24,30 135 1713,4 83-2030,-40-235 468,0-2-2281,-1-24-1962,0-7-3649</inkml:trace>
  <inkml:trace contextRef="#ctx0" brushRef="#br0" timeOffset="3065.205">1259 1 8448,'0'0'277,"0"0"86,0 0 21,0 0 0,0 0 21,0 0 64,0 0-42,-8 13 448,-1 3-765,2 1 0,0-1 1,1 1-1,0 0 0,1 1 1,1-1-1,1 1 0,1 0 1,0 0-1,1 0 1,1 5-111,4 34 155,1-1 1,14 52-156,-9-54 224,-3-1 0,-1 2 0,-3 0-224,-3-52 430,-1-8-171,-1-25-91,2-45-44,3 60-109,0-1 0,1 1-1,0-1 1,1 2 0,1-1 0,0 0 0,1 1-1,1 0 1,0 1 0,1 0 0,8-10-15,-8 13-1,0 0 0,0 1 0,1-1 0,0 2 0,0 0 0,1 0 0,0 1 0,0 0 0,1 1 0,0 0 0,0 1 0,1 0 0,-1 1 1,4 0 0,-10 3 2,1 0 1,0 1 0,-1 0 0,1 0-1,-1 1 1,1-1 0,-1 1 0,1 1 0,-1-1-1,0 1 1,1 1 0,-1-1 0,0 1-1,0 0 1,-1 0 0,1 1 0,-1-1 0,1 1-1,-1 0 1,-1 1 0,1-1 0,0 1 0,1 3-3,7 8 9,0 0 0,-1 0 0,-1 2 0,-1-1 0,0 1 0,-2 1 1,0 0-10,-5-10 40,0 0 1,0 0 0,-1 1 0,-1-1-1,0 1 1,0-1 0,-1 1 0,0-1 0,0 1-1,-1-1 1,-1 1 0,1-1 0,-1 0-1,-1 1 1,0-1 0,0 0 0,-1-1 0,0 1-1,-1 0 1,0-1 0,0 0 0,0 0 0,-1-1-1,0 0 1,-1 0 0,0 0 0,0-1-1,0 0 1,-1 0 0,0 0 0,0-1 0,0-1-1,-1 1 1,-4 0-41,-7 4 112,-1-2 1,0-1-1,0 0 0,-1-2 1,0 0-1,-13-1-112,22-2 34,0-1 0,0-1-1,-1 0 1,1 0 0,0-1 0,0-1-1,0-1 1,0 0 0,1 0 0,0-1-1,-8-4-33,16 6-62,-1 0 0,0 0 0,1 0 0,0 0 0,0-1 0,0 0 0,0 1 0,1-2 0,-1 1 0,1 0 0,0-1 0,1 1 0,-1-1 0,1 0 0,0 0-1,0 0 1,-1-4 62,0-1-1078,1-1-1,1 1 0,0-1 0,0 1 1,1-1-1,0 1 0,1-1 0,1-4 1079,4-35-5674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1T14:52:08.4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6:32.6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1 286 6400,'0'0'149,"0"0"107,0 0 128,0 0 64,0 0-149,0 0-65,0 0-84,0 0-22,0 0 0,0 0 0,0 0 21,0 0 64,0 0-63,0 0-22,0 0 0,0 0 0,0 0 0,0 0 0,0 0 21,0 0 86,0 0 21,0 0-22,0 0-63,0 0 42,0 0-63,20-6 212,165-8 932,-121 10-1158,30-3 287,111-3-78,-159 7-218,1-1 1,-1-3-128,0 1 1,23-1 95,1 2 0,-1 4 0,1 3 0,47 9-96,-65-7 16,-1-3 0,1-1 0,43-8-16,63-2 314,-1 10-36,85-16-278,-54 2 661,102 10-661,-236 1 169,43-8-169,5 0 66,113 2 190,23 10-256,-178-3 0,46-6 0,-53 2 0,0 3 0,26 2 0,35 7 42,0-6 1,0-5 0,13-6-43,13-1-10,47 5 10,-63 4 137,119-19-137,-168 14 1,62 1-1,8 0 0,-95 2 49,1-2 1,-1-3 0,8-3-50,-30 8 55,-1 1 0,1 1 0,0 2 0,0 1 0,0 1 0,3 2-55,54 0 32,-49-1-28,-24-1 20,-1-1 0,1 0 1,-1 0-1,0-1 0,1-1 1,2 0-25,-11 1 12,1 0 0,-1 0 1,1 0-1,-1 1 0,1 0 0,-1 0 1,1 0-1,3 1-12,36 1 136,-26-3-136,-5 0-21,-10 1-86,-2 0-1151,0 0-4502,0 0-277,0 0 3093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6:52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1 396 6528,'11'2'6599,"3"-4"-3632,37-15-3961,-35 11 1787,0 1-741,0 0-1,0 2 1,0 0 0,0 0 0,1 2 0,-1 0 0,16 2-52,56 4 268,-40-1-259,166-9 737,-168-2-618,50-11-135,-15 3 142,30 0-135,-79 12-25,-5 0 56,1 1-1,-1 1 1,1 1 0,-1 2-1,9 2-30,-14-2 19,0-1 0,1-1 0,-1-1 0,1-1-1,-1-2 1,0 0 0,0-1 0,9-4-19,38-8-23,-39 12 23,0 0 0,0 2 0,19 1 0,198-3 256,-197 0-256,39-9 0,-35 5 0,-32 6 0,12-3 0,0 2 0,21 1 0,33-4 32,-62 4 0,1 1 0,-1 1 0,19 2-32,14 2 0,1-3 0,17-4 0,7 0 22,19-3 578,23-8-600,-35 3 18,79 1-18,100-1 256,-210 10-270,-15-1 139,0 2-1,44 6-124,-74-3 2,-1 0 1,0-2-1,1 0 1,-1 0-1,0-2 0,0 1 1,0-2-1,0 0 0,5-3-2,12-1 50,0 0 0,1 3 0,0 0-1,0 2 1,1 2-50,66-7 135,20-3-137,-59 7 88,0-4 0,0-2 0,17-7-86,-16 3 24,1 4-1,1 2 1,-1 3 0,1 3-1,10 4-23,14-2 10,-37-3-5,-31 1 58,0 1 0,1 0 0,-1 2-1,19 3-62,93 8 0,-69-8 93,-2 0-58,-39-2-35,-10-3 0,1 1 0,0 1 0,-1 0 0,1 1 0,5 1 0,-1-1 0,-3 0 0,-2-1 0,1 1 0,4 3-2,-16-6-3,33-9 140,-21 7-135,20-3 0,-27 5 0,-1 0 0,1-1 0,-1 0 0,1 0 0,-1 0 0,0 0 0,0-1 0,1 0 0,9-5 0,0-2 0,-2 5 0,-4 4 22,-6 0 84,-2 0 22,0 0-42,0 0-790,0 0-2518,0 0-1556,0 0-3755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7:09.2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0 576 5760,'0'0'128,"0"0"0,0 0 0,0 0 21,0 0 107,0 0 107,0 0 21,0 0-22,0 0-84,0 0-22,0 0 21,0 0 64,0 0-42,0 0 21,0 0-128,0 0 21,0 0-42,0 0 42,0 0-63,0 0-22,0 0 0,0 0 0,0 0 0,0 0 0,0 0 0,0 0 0,0 0 0,0 0 0,0 0 0,0 0 0,0 0 0,0 0 0,0 0 0,0 0 0,0 0 0,2 1-22,7 1-84,4 2-22,-1-1 0,0-3 0,4 0 0,-2 0 0,-4 0 112,0 0 1,0-1 0,0 0 0,-1-1-1,1 0 1,0 0 0,3-2-113,-12 3 107,1 1-1,11-3-79,-12 0-34,3 0 16,28 2 112,-20 1-121,0-4 0,3 1 0,-2 2 0,0 1 0,-2-2 0,-1 0 0,4-1 0,-1 2 0,-2 1-15,46-3 146,-17-3-119,-30 6-12,-7 1 23,1 0 1,-1-1 0,0 1 0,1-1-1,-1 0 1,0 0 0,1 0 0,-1 0 0,0-1-1,0 1 1,1-1 0,-1 0 0,0 0 0,0 0-1,0-1 1,0 1-24,2-1 57,0-1 1,0 2-1,-1-1 0,1 1 0,0-1 1,0 1-1,1 1 0,-1-1 1,1 1-58,-5-2 106,8-6-84,31-22 106,-25 17-89,-15 13-22,15-31 55,-8 19-72,-2-1 0,50-135 256,-36 112-256,-14 29 0,0-1 0,0 0 0,-1 0 0,0 0 0,-1-1 0,2-6 0,0 3 0,2 2 0,2 0 0,-2 0 0,-1 0 0,4 0 0,2-3 0,-3 0 0,-1 0 0,0 1 0,2 1 0,3-1 0,4 0 0,0 2 0,-3 7 0,-2 2 0,-1 0 0,0 1 0,1 0 0,-1 1 0,0 1 0,0 0 0,1 0 0,-1 1 0,-1 1 0,11 4 0,-18-7 5,1 1 1,-1-1 0,0 0 0,1 0 0,-1-1 0,1 1 0,0-1 0,-1 0-1,1 0 1,0 0-6,59 3 198,-53 1-198,-2 1 21,-5-3 64,7 5-63,3 6-22,1 1 0,-4 1 0,3 7 29,-5-7 92,0 7-15,-6-16-107,0 0 1,0 0 0,-1 0 0,0 0 0,0 0-1,-1 0 1,1 0 0,-1 0 0,-1 0 0,1 0-1,-1 3 1,0 4 5,0 1 0,1-1-1,1 1 1,0-1 0,1 4-5,-1-13 85,4 5-63,-1 4-22,0 5-7,7 12 141,-11-27-131,0-2 10,0 1 1,0-1 0,0 0-1,1 1 1,-1-1-1,0 0 1,1 1 0,-1-1-1,1 0 1,-1 0 0,1 0-1,-1 0 1,1 1 0,0-1-1,0 0 1,0 0-1,-1 0 1,1 0 0,0-1-1,0 1 1,0 0 0,0 0-1,0 0 1,1-1 0,-1 1-1,0-1 1,0 1-1,1-1-13,26 8 0,42 3 0,-57-9 0,-1-2 0,224-13 278,-197 14-161,0 1 0,30 6-117,60 14 256,-115-21-252,0-1-1,0-1 0,0 0 0,-1-1 0,1 0 0,2-2-3,-1 0 22,0 2 0,0-1 0,0 2 0,1 0-1,3 2-21,128 4 32,-87-5 80,0 3 0,25 6-112,-54-6 0,-1-2 0,1-1 0,0-2 0,0-1 0,27-6 0,46-4 0,-16 10 87,8 4-87,-18 1 41,46-7-41,10-17 166,-27 3-76,2 13-90,-67 6 0,31-6 0,38-3 124,-54 6-120,31 2-4,-75 1 0,-2 0 0,0 0 0,1 0 0,2 0 0,1-3 0,-1 0 0,1 1 0,28-6 130,-36 6-130,0 1 0,0-1-1,1 2 1,-1-1 0,0 1 0,1 0-1,6 2 1,-5-1 0,1 1 0,0-4 0,75-9 0,-74 8 0,56-12 0,49 12 0,-103 3 0,-4 0 22,-6-1 63,1 0-83,0 0 0,0 0 0,0 1 0,0-1-1,0 1 1,1 0 0,-1 0 0,0 0 0,0 0 0,0 1 0,0 0 0,0 0-2,0 0-1,0 0 1,-1-1 0,1 1 0,0-1 0,-1 0 0,1 0 0,0-1-1,0 1 1,30-5 0,-23 4 0,6 4 0,30 8 0,-35-9 0,4 3 0,1 0 0,-4-2 0,-1-1 0,3-1 0,116-6 0,-117 4 0,-5-1 22,-8 2 84,1-1 1,7-1-86,0 1-21,98-13 150,-103 13-65,5-1-64,3 0-21,0 2 0,6-3 0,-12-1 0,35-1 0,-30 5 0,1 1 0,0 4 0,-4-3 22,-6-1-108,-2-1-746,0 0-853,0 0-2624,0 0-598,0 0-63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3:16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0 5504,'0'0'384,"1"7"563,-2-2 2415,-37 148-2802,21-79 181,-16 43-741,14-62 363,3 0 0,3 1-1,1 1 1,-1 38-363,13-93 38,0 0 0,0 0-1,0 0 1,0 0 0,0 0 0,0 0-1,0 0 1,1-1 0,-1 1 0,1 0 0,-1 0-1,1 0 1,0-1 0,0 1 0,0 0 0,0-1-1,0 1 1,0 0 0,0-1 0,0 1 0,1-1-1,-1 0 1,0 0 0,1 1 0,-1-1-1,1 0 1,0 0 0,-1 0 0,1 0 0,0-1-1,0 1 1,-1 0 0,1-1 0,0 1 0,0-1-1,0 0 1,0 0 0,0 1 0,0-1 0,-1 0-1,1-1 1,0 1-38,14 0 95,0-2 0,0 0 0,0 0 0,0-2 0,1 0-95,13-3 71,35 1 810,-22 3-3774,-15-1-7084,-17 2 7908</inkml:trace>
  <inkml:trace contextRef="#ctx0" brushRef="#br0" timeOffset="434.3">457 423 8064,'-6'8'139,"1"1"0,0 0-1,0-1 1,1 2 0,0-1 0,1 0 0,0 1 0,0 0 0,1 0 0,0 0 0,0 7-139,-1 22 875,1-1 0,3 14-875,-1-50 7,0 6 117,0 0-1,1 0 1,0 0-1,1 0 1,0 0 0,0 0-1,0 0 1,1 0-1,4 6-123,-6-11 48,0-1-1,1 0 0,-1 0 0,1 0 1,0 0-1,0 0 0,-1 0 0,1 0 0,0-1 1,1 1-1,-1-1 0,0 1 0,0-1 1,1 0-1,-1 0 0,0 0 0,1 0 1,-1 0-1,1-1 0,-1 1 0,1-1 1,0 1-1,-1-1 0,1 0 0,-1 0 0,1 0 1,0-1-1,-1 1 0,1-1 0,-1 1 1,1-1-1,0 0-47,7-3 91,0 0 0,0-1 0,-1 0 0,1-1 0,-1 0 0,0 0 0,-1 0 0,0-2 0,0 1 0,0-1 0,3-4-91,6-9 133,-1 1 1,-1-2 0,-1 0 0,1-5-134,-10 19 37,-1 1 0,0-1 0,-1-1 1,0 1-1,0-1 0,-1 1 0,0-1 0,0 0 0,-1 1 1,0-1-1,-1 0 0,0 0 0,0 0 0,-1 0 1,0 0-1,0 0 0,-1 1 0,0-1 0,-1 1 0,0-1 1,0 1-1,-1 0 0,0 0 0,-1 0 0,1 1 1,-1-1-1,-1 1 0,1 0 0,-1 1 0,-1-1 0,1 1 1,-1 1-1,0-1 0,0 1 0,-2 0-37,-11 0-1839,0 11-7394,12-2 5287</inkml:trace>
  <inkml:trace contextRef="#ctx0" brushRef="#br0" timeOffset="883.298">879 344 9984,'-2'1'64,"0"0"0,0 1 0,1-1 0,-1 1 1,0-1-1,1 1 0,-1-1 0,1 1 0,0 0 0,-1 0 1,1 0-1,0 0 0,0 0 0,0 0 0,0 0 0,1 0 1,-1 0-1,0 0 0,1 0 0,0 0 0,-1 1 0,1-1 1,0 2-65,-1 64 364,1-46-263,-4 65 307,1-43 188,3 1 0,3 44-596,-2-67 196,3 15 1016,-3-36-1196,-1-1 1,1 0 0,0 0-1,-1 0 1,1 0-1,0 0 1,-1 0-1,1-1 1,0 1-1,-1 0 1,1 0-1,0 0 1,-1-1-1,1 1 1,-1 0 0,1-1-1,0 1 1,-1 0-1,1-1 1,-1 1-1,1-1 1,-1 1-1,1-1 1,-1 1-1,0-1 1,1 1 0,-1-1-1,1 1 1,-1-1-1,0 0 1,0 1-1,1-1 1,-1 1-1,0-1-16,18-24 142,165-270 455,-114 178-986,-42 65-5451,-18 34-965</inkml:trace>
  <inkml:trace contextRef="#ctx0" brushRef="#br0" timeOffset="1649.802">1108 625 3328,'4'1'339,"1"1"1,-1-1-1,1 1 0,-1 0 0,0 0 1,0 0-1,0 1 0,0-1 1,0 1-1,0 0 0,-1 0 1,1 0-340,0 1 434,0 0 0,0-1 0,1 0 0,-1 0 0,1 0 0,0-1 0,0 1 0,0-1 0,3 1-434,7-1 178,1 0 1,-1 0-1,0-2 0,1 0 0,-1-1 0,1 0 0,-1-1 0,0-1 1,0 0-1,0-1 0,0-1 0,-1 0 0,0-1 0,13-7-178,-19 9 59,0 0 1,-1-1-1,1 1 0,-1-1 0,0-1 0,0 1 0,-1-1 1,0-1-1,0 1 0,0-1 0,-1 0 0,0 0 0,0 0 0,-1-1 1,0 0-1,0 0 0,-1 0 0,0 0 0,0-1 0,-1 1 0,0-1 1,0 1-1,-1-1 0,-1 0 0,1 0 0,-1-5-59,-1 10 12,1 1 1,0-1-1,-1 1 0,1-1 0,-1 1 1,0 0-1,0-1 0,-1 1 0,1 0 0,-1 0 1,1 0-1,-1 0 0,0 0 0,0 0 1,-1 0-1,1 1 0,0-1 0,-1 1 1,1-1-1,-1 1 0,-1-1-12,-1 1 3,1 0 1,-1 0-1,0 1 0,1-1 1,-1 1-1,0 0 0,0 1 0,0-1 1,0 1-1,0 0 0,0 0 1,0 0-1,-4 2-3,-8 1-3,-1 1 0,1 0-1,0 2 1,1 0 0,0 1 0,0 1 0,-14 8 3,10-1 0,0-1 0,2 2 0,0 1 0,0 0 0,2 1 0,0 1 0,1 0 0,1 1 0,1 1 0,1 0 0,1 1 0,1 0 0,0 1 0,2 0 0,0 1 0,7-19 7,0 1 1,0-1-1,0 0 1,0 0 0,1 0-1,-1 0 1,2 1-1,-1-1 1,0 0 0,1 0-1,0 0 1,0 0-1,1 0 1,-1 0 0,1 0-1,0 0 1,0 0-1,1-1 1,-1 1-1,1-1 1,0 1 0,1-1-1,-1 0 1,1 0-8,2 1-89,0-1 1,-1 0-1,1-1 1,0 1-1,1-1 1,-1 0-1,1-1 1,-1 0-1,1 0 1,0 0-1,0-1 1,0 0-1,-1 0 0,1 0 1,0-1-1,0 0 1,7-2 88,75-14-7104,-44 4 2219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27.506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3971 4318 896,'-7'-30'0</inkml:trace>
  <inkml:trace contextRef="#ctx0" brushRef="#br1" timeOffset="-75047.161">635 5010 3584,'0'0'128,"0"0"0,0 0 43,0 0 191,-14 8 1076,11-3 4143,6-1-5517,1 1 1,0-1 0,0 0 0,0 0-1,1-1 1,-1 1 0,1-1-1,0 0 1,0 0 0,0 0 0,0-1-1,0 0 1,1 0 0,-1-1 0,1 1-1,-1-1 1,1 0 0,-1-1-1,1 1 1,0-1 0,-1 0 0,3-1-65,22-1 279,-1-2 0,0-1 1,26-8-280,-19 4 20,-22 6 13,21-6 67,2 2 0,-1 1 0,1 2 1,0 2-1,6 2-100,-13 1 0,84 14 0,-80-13 74,1-1-1,0-2 1,0-1 0,0-2 0,11-3-74,2 0 164,38-7 115,-40 6-173,1 2 0,36 0-106,-48 4 42,1-1 1,0-3-1,29-8-42,-29 5 43,-1 3 0,1 0 0,31 1-43,48 10 0,39 10 0,-135-13 0,55 13 41,-60-11-29,0 0 0,0-1 1,0-1-1,0-1 1,1 0-1,-1 0 1,10-3-13,36-3 0,43 3 0,12 0 0,-66-2 64,-1 3 0,1 2 0,0 2 0,34 7-64,-60-7 36,0-2 1,0-1 0,0-1 0,0-1 0,-1-1 0,4-1-37,51-5 141,75 4 88,-93 6-134,0-4-1,1-2 0,47-11-94,-54 4 4,1 2 1,0 3-1,1 2 0,-1 3 0,23 3-4,-63 1 35,0 1-1,0 0 1,0 1-1,8 3-34,-9-2-2,1-1-1,-1 0 1,1-1-1,12 1 3,-24-4 0,-1 0 0,1 0 0,0 0 0,0 1 0,0-1 0,0 1 0,0 0 0,0-1 0,0 1 0,-1 0 0,1 0 0,0 0 0,-1 1 0,2 0 0,1 1 0,-1-1 0,1 0 0,0 0 0,0 0 0,-1 0 0,1 0 0,0-1 0,1 0 0,-1 0 0,0 0 0,0 0 0,0-1 0,0 0 0,4 0 0,27 4 8,-21-2 63,1 0 0,0-2 0,-1 0 0,1-1 0,8-1-71,8-4 23,-19 4-23,1-1-1,0 1 1,0 1 0,0 1-1,2 0 1,46 0 22,-59 0 84,-2 0 22,1-1-21,7-1-86,5-1-21,5 0 5,-11-1-2,4-9 117,-7 11-119,12-21 126,47-87 1,1-11-128,-57 109 0,1 2 0,0 0 0,-1 1-21,-4 7-64,6 1 63,5 1 22,-1 2 0,-1 3 0,-1 0 0,1-3-21,2 1-64,-1 3 63,-4 3 22,-4 3 0,-2 2 0,3 10-59,-3-16 10,14 26 29,-10-24 20,2 1 0,3 4 0,0-2 0,0-1 0,0-1 0,-4-3-21,-5-5-64,4 7 63,2 4 22,3 1 0,-1-4 0,-5-1 0,0 0 0,4-2 0,3 4 0,-1-2 0,-1-4 0,-1-3 0,2 2 0,-1-1 0,-1-3 0,0-1 0,5 0 0,-1 0 0,-2-1 0,1-1 0,1 0 0,16-5 0,-8 7 0,25 3 0,-43-2 0,0-1 0,0 0 0,0 0 0,0 0 0,0-1 0,0 1 0,0-1 0,2-1 0,29-2 0,-22 4 0,-2 3 0,-2 1 0,2-3 0,0-1 0,-3 0 22,-6 0 84,0 0 1,5 0-86,7 1-18,-12-2-12,0-8 271,5 5-262,6 4 0,0 0 0,-4 0-42,-7 0-150,-2 0-726,0 0-3028,0 0-491,0 0 789,0 0 555,0 0 1450</inkml:trace>
  <inkml:trace contextRef="#ctx0" brushRef="#br1" timeOffset="-66306.805">684 5040 1920,'-12'4'0,"5"-1"146,0-1 1,-1 0 0,1 0-1,0 0 1,-1-1-1,1 0 1,-1-1-1,1 0 1,-3 0-147,-24-1 238,13 1 509,18 0-512,3 0-86,0 0-21,0 0 0,0 0-192,0 0-768,0 0-320,0 0-512</inkml:trace>
  <inkml:trace contextRef="#ctx0" brushRef="#br1" timeOffset="-65647">422 5048 1152,'0'0'0,"0"0"0,0 0-1024</inkml:trace>
  <inkml:trace contextRef="#ctx0" brushRef="#br1" timeOffset="-65386.619">382 5058 896,'0'0'0</inkml:trace>
  <inkml:trace contextRef="#ctx0" brushRef="#br1" timeOffset="-64166.731">646 5048 2432,'0'1'1,"0"-1"0,0 0 1,0 0-1,1 0 0,-1 1 1,0-1-1,0 0 0,0 0 0,0 1 1,0-1-1,0 0 0,0 0 1,0 0-1,0 1 0,0-1 0,0 0 1,0 0-1,0 1 0,0-1 1,0 0-1,0 0 0,0 1 0,0-1 1,0 0-1,0 0 0,0 0 1,-1 1-1,1-1 0,0 0 0,0 0 1,0 0-1,0 1 0,0-1 1,-1 0-1,1 0 0,0 0 0,0 0 1,0 1-1,0-1 0,-1 0 1,1 0-1,0 0 0,0 0 0,-1 0 1,1 0-1,0 0 0,0 0 1,0 0-1,-1 0 0,1 0 0,0 0 1,0 0-1,-1 0 0,1 0 1,0 0-1,0 0 0,-1 0-1,-19 8 141,16-6-99,-17 6 41,9-2 245,0-1 1,0-1-1,-1 0 0,1-1 0,-1 0 1,0-1-1,0-1 0,-7 1-328,-75 5 1131,140-12-1131,-30 4 0,0-1 0,1-1 0,-1 0 0,0-1 0,0-1 0,4-2 0,-13 3 53,28-4-426,-32 7-1227,-2 1-43,0 0 1131,0 0 171,0 0-747</inkml:trace>
  <inkml:trace contextRef="#ctx0" brushRef="#br1" timeOffset="-63117.041">499 5058 1536,'8'0'170,"0"1"0,0 0 0,0 0-1,1 1 1,-1 0 0,0 1 0,3 1-170,-5-1 83,1-1-1,-1 0 1,0-1 0,1 1 0,-1-1-1,2 0-82,15-2 218,0 0 1,-1-2-1,10-2-218,-6 1 241,-22 3-155,3-2 2222,-18 5-1859,-23 4-625,-39-8 304,-19-4-128,-5 6 512,226 8-5803,-112-8 4054</inkml:trace>
  <inkml:trace contextRef="#ctx0" brushRef="#br1" timeOffset="-52036.443">443 4479 2048,'259'0'4352,"-245"0"-4180,0-1-1,-1-1 1,1 0 0,9-4-172,-3 2-268,-1 0 0,1 1 1,-1 1-1,19 1 268,-38 1-3968</inkml:trace>
  <inkml:trace contextRef="#ctx0" brushRef="#br1" timeOffset="-47887.374">314 4536 3328,'8'-3'531,"1"0"0,-1 1 1,0 1-1,1-1 0,-1 2 1,1-1-1,0 1 0,7 1-531,43-4 592,-36-1-387,1 0 0,-1 2 0,1 1 0,-1 0-1,24 4-204,-13-1 641,0-1-1,15-3-640,2 1 426,72-7 342,-84 6-635,0-1-1,8-4-132,-17 2 62,0 1 0,1 2-1,-1 1 1,11 2-62,-29 0 64,0-1 0,1-1 0,-1 0 0,1-1-64,48-2 235,-14 2 141,29-6-376,-15 1 136,-30 4-132,18-2 37,0 2 0,1 3 1,42 5-42,68 7 128,-143-11-130,-1-1-1,0-1 1,1 0 0,-1-1 0,6-2 2,59-6 117,-36 8-23,1-2-1,0-2-93,59-6 91,158 12-91,-83-18 384,-22 6-384,252-6 256,-150 8 0,-47 7 0,-160-3-203,0-3 0,23-7-53,-28 7 6,1 2-1,-1 3 0,1 2 1,34 3-6,31-2 10,0-5 1,59-13-11,-126 12 15,0 3 0,0 2 1,1 2-1,-1 3 0,0 1 0,-1 3 1,11 4-16,-25-5-3,-1-2 0,1-1 0,0-1 0,21-3 3,-12 1 70,1 1 0,19 5-70,-3 0 58,0-2 1,37-4-59,-45 0 11,-8 7 68,-35-5-64,0 0 0,0 0-1,0-1 1,0 0 0,0-1-1,0 1 1,0-1 0,0-1-1,0 1 1,0-2 0,0 1 0,3-1-15,19-4 87,0 2 0,1 1 1,5 1-88,-31 2-6,16 0 140,-2-1-8,1 0 1,-1-2-1,0 0 0,16-5-126,-24 6 0,0-1 0,3 3 0,0 3 0,0-2 0,0-2 0,3-2 0,0 3 0,-1 3 0,-2-2 0,-3-1 0,0-1 0,50-6 128,-49 6-128,2 1 0,-5 0-42,-6 0-150,-2 0-491,0 0-2090,0 0-1067,0 0-2453</inkml:trace>
  <inkml:trace contextRef="#ctx0" brushRef="#br1" timeOffset="-43416.883">7177 4396 7552,'0'0'149,"0"0"107,0 0 128,0 0 43,0 0-214,0 0 0,0 0-63,0 0-22,0 0 0,0 0 21,0 0 64,0 0-42,2 4 42,17 48 55,-1 1-1,3 22-267,7 20 255,9 44 39,-19-67 372,-17-72-550,0 0-1,0 0 1,0-1 0,0 1 0,0-1 0,1 1 0,-1-1 0,0 1 0,0-1 0,0 1 0,0-1 0,0 0 0,0 0 0,-1 0 0,1 0-1,0 1 1,0-1 0,-1 0 0,1-1-116,25-25 38,20-31 201,13-25-239,10-13 123,-22 35-53,-2-2-1,-2-1 0,-4-3 1,11-29-70,-45 87 0,0 1-22,-4 7-383,-1 1-1216,0 0-1281,0 0-3924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9:14.265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2" units="cm"/>
      <inkml:brushProperty name="height" value="0.2" units="cm"/>
      <inkml:brushProperty name="color" value="#F6630D"/>
    </inkml:brush>
    <inkml:brush xml:id="br2">
      <inkml:brushProperty name="width" value="0.025" units="cm"/>
      <inkml:brushProperty name="height" value="0.025" units="cm"/>
      <inkml:brushProperty name="color" value="#E71224"/>
    </inkml:brush>
    <inkml:brush xml:id="br3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1995 272 5760,'0'0'149,"0"0"86,0 0 21,4 48 789,-27 64-77,17-91-749,0 1 0,2 0 0,0 0 0,1 0 1,1 0-1,1 4-219,26 502 897,-14-379-770,1-47-58,4-2 0,4 0 1,3-1-1,7 10-69,77 207 725,-105-310-720,55 187 384,-7 1 1,-7 4 0,-1 42-390,4 40 490,-35-169-245,-2 35-245,-9-107 53,-1 0 1,-2 1-1,-1-1 1,-1-1-1,-6 22-53,-9 21 514,-20 48-514,10-43-7234,30-84 152</inkml:trace>
  <inkml:trace contextRef="#ctx0" brushRef="#br0" timeOffset="1">866 276 5760,'1'0'8,"0"0"0,0 0 0,0 0 0,-1 0 0,1 0 0,0 0 0,0 1 0,0-1 0,-1 0-1,1 0 1,0 1 0,0-1 0,-1 0 0,1 1 0,0-1 0,0 1 0,-1-1 0,1 1 0,-1 0 0,1-1 0,0 1 0,-1 0 0,1-1 0,-1 1 0,1 0 0,-1 0 0,0-1 0,1 1 0,-1 1-8,-2 31 223,-30 47 226,21-56-243,4-2-86,1 1 1,0 0-1,1 0 0,1 0 1,1 1-1,1 0 0,0 0 1,2 0-121,0 25 127,2 0 0,1 0 0,6 21-127,-1-8 59,2 0-1,3-2 1,2 1 0,12 29-59,4 5 0,11 29 0,-10-45 185,-3 1 0,-4 2-1,-2 2 1,-3 0 0,-4 1 0,-2 1 0,-4 1 0,-3 0 0,-3 31-185,3 1 262,4-1 0,19 92-262,-2-24 94,0 23-1,9 59 266,-9 3 0,-4 180-359,-24-428 16,0 57 331,-8 78-347,8-100-1408,3-42-5632</inkml:trace>
  <inkml:trace contextRef="#ctx0" brushRef="#br0" timeOffset="2">4156 272 6912,'1'1'35,"-1"0"0,1 1 1,0-1-1,-1 0 0,1 0 0,-1 0 1,1 1-1,-1-1 0,0 0 0,1 1 1,-1-1-1,0 0 0,0 1 0,0-1 0,0 0 1,0 1-1,0-1 0,0 0 0,0 1 1,0-1-1,0 0 0,-1 1 0,1-1 1,0 0-1,-1 1 0,1-1 0,-1 1-35,-16 58 1517,10-36-1169,-7 31-207,1 1 0,3 1 1,1 0-1,3 1 0,2 0 1,2 0-1,2 0 0,3 12-141,4 59 384,-4 0 0,-5 0 0,-6 1 0,-6 22-384,8-84 70,-3 1-1,-3-2 0,-2 0 1,-2 0-1,-3-2 0,-2-1 1,-3-1-1,-17 34-69,-169 354 491,202-431-491,0 1 0,1 0 0,0 1 0,2 0 0,-2 12 0,-17 60 0,-19 35 42,6 2 1,4 2 0,2 22-43,28-140 1,-16 92 255,3 1-1,4 0 1,1 85-256,11-172-707,0-1 0,-1 1 1,-1-1-1,-1 0 0,0 0 1,-1 0-1,-1-1 0,-5 15 707,2-12-5866</inkml:trace>
  <inkml:trace contextRef="#ctx0" brushRef="#br0" timeOffset="3">5291 377 5120,'0'0'256,"0"43"1173,7 114 821,-3-89-1722,-2 0 1,-3 7-529,-1-12 359,-3 0 0,-3 0 0,-1-1 0,-3 0 0,-2-1 0,-11 27-359,-88 212 512,79-206-378,-3-3-1,-4-2 0,-3-1 1,-44 64-134,61-101 0,2 0 0,2 2 0,2 1 0,0 5 0,-60 224 0,66-225 0,-9 30 0,-9 30 0,4 2 0,4 1 0,0 44 0,-14 151 75,-11 114 874,39-337-671,6-59-219,1 1-1,1-1 0,1 1 1,2 7-59,8 80-107,-7-119-1770,-1-3-6891</inkml:trace>
  <inkml:trace contextRef="#ctx0" brushRef="#br0" timeOffset="4">4442 4324 896,'-8'-33'0</inkml:trace>
  <inkml:trace contextRef="#ctx0" brushRef="#br0" timeOffset="5">0 948 5632,'15'-13'0,"-14"12"46,1 0 0,-1 0 0,1 0 0,-1 0 0,1 0 0,-1 1 0,1-1 0,-1 1 0,1-1 0,0 1 0,-1 0 0,1 0 0,0 0 0,-1 0 0,1 0 0,-1 0 0,1 1 0,0-1 0,-1 0 0,1 1 0,-1 0 1,1-1-1,-1 1 0,1 0 0,-1 0 0,1 0 0,-1 0 0,0 0 0,1 0 0,0 2-46,2 1 240,5-3-108,-1 1-1,1-2 1,-1 1-1,0-1 1,1 0-1,-1-1 1,1-1-1,-1 1 1,0-2-1,0 1 1,1-1-1,-2-1 1,6-2-132,46-13 146,483-85 1241,-425 93-1199,0 5 0,-1 7 0,44 9-188,-34-1 240,1-6 1,99-16-241,96-15 298,59 16-298,193-13 193,-260-6-142,753-51 282,-603 61-333,372-4 0,-334 32-1387,-374-7-6058</inkml:trace>
  <inkml:trace contextRef="#ctx0" brushRef="#br0" timeOffset="6">290 1978 6528,'0'0'128,"45"0"874,52-5-566,0-5-1,-1-5 0,0-5 0,-1-5 0,32-16-435,-31 13 648,72-7-648,-44 10 163,-64 15-38,49 0-125,-55 6 55,1-2 0,25-9-55,26-6 0,1 6 0,60 2 0,-69 6 0,-57 4 0,232-27 0,-206 23 0,0 3 0,51 5 0,-43 1 0,0-4 0,5-4 0,435-58 0,86 14 0,-260 28 0,426-9 241,0 0-418,-478 12-3578,-140 12-1002</inkml:trace>
  <inkml:trace contextRef="#ctx0" brushRef="#br0" timeOffset="7">680 2973 6272,'244'-11'552,"-137"3"132,1 6 0,104 13-684,-149-5 131,0-3 1,0-4-1,0-3 1,0-3 0,0-4-1,6-4-131,619-92 349,-590 94-335,380-33-14,233 10 70,-152 13 9,-489 18-60,646-70 602,-322 22-1624,-260 40-5055</inkml:trace>
  <inkml:trace contextRef="#ctx0" brushRef="#br0" timeOffset="8">316 3882 6656,'10'-3'241,"1"0"1,-1 2-1,0-1 0,1 1 1,8 1-242,43-7 1097,-11-6-847,0 3 1,0 2 0,1 3-1,3 2-250,30 3 128,-44 1 7,0-2 0,0-2 1,38-9-136,-21 1 38,0 4 0,0 2 0,12 3-38,-9 0 14,5 3 30,0 3 0,13 6-44,-23-3 49,0-2-1,0-3 1,26-5-49,68-9 11,0 7 0,27 10-11,132 3 384,38-17-384,-121-19 35,-118 11 36,25 4-71,460-27 22,-261 46 29,-40 2 132,-100-5-1548,92 20 1365,-163-9-6933</inkml:trace>
  <inkml:trace contextRef="#ctx0" brushRef="#br0" timeOffset="9">2990 0 7680,'18'13'0,"-6"-5"21,-9-6 86,-3-2 42,0 0 64,0 0-42,0 0 42,0 0-42,0 0 64,0 0 21,-1 53 512,-20 243 17,5-111-34,14-105-521,3 1 1,3-1 0,9 52-231,1 33 204,-12-98 639,-6 58-843,0 26 437,4-16 224,0-131-554,0-4 42,0 0 64,0 0-63,0 0-22,0 0 0,0 0 0,0 0 0,0 0 0,0 2-22,0 8-84,0 0-1,0-8 86,0-2 21,0 0-235,0 0-938,0 0-1643,0 0-5632</inkml:trace>
  <inkml:trace contextRef="#ctx0" brushRef="#br1" timeOffset="10">3068 1145 5760,'0'0'149,"0"0"86,0 0-1,0 0-84,0 0-22,0 0 21,0 0 86,0 0 42,0 0 64,0 0-63,0 0-22,0 0 21,-1 5 64,-12 102 1835,0 95-2176,9-134 212,2-46-73,1 0 0,0 0 0,1 0 0,1 0 0,1 0 0,2 5-139,-2 13-1174,-2-40-6228</inkml:trace>
  <inkml:trace contextRef="#ctx0" brushRef="#br1" timeOffset="11">2723 1806 4224,'39'11'7201,"26"-13"-5321,-53 0-1883,-1 1 1,1 0 0,0 1-1,0 1 1,0 0-1,4 2 3,0 0 156,-1-1 0,1-1 0,-1-1 0,1 0-1,-1-1 1,1-1 0,-1-1 0,1-1 0,-1 0-1,0-1 1,2-2-156,1 1-28,-7 4 28,5 1 0,0-2 0,-6 1 21,-6 1 64,44 1 86,-46 0-619,-2 0-2176,0 0-1024,0 0-2197</inkml:trace>
  <inkml:trace contextRef="#ctx0" brushRef="#br2" timeOffset="15">3328 2459 1408,'12'0'0,"11"0"0,-1 0 0,2 0 0,9 0 128,8-2-128,2-2 128,4 0-128,-2 2 0,-4-4 0,-3 1 0,-3 1 0,-3 4 128,3 0-1024</inkml:trace>
  <inkml:trace contextRef="#ctx0" brushRef="#br3" timeOffset="26">3062 2017 4992,'3'2'571,"0"0"1,0 0 0,1-1-1,-1 1 1,0-1 0,0 0-1,1 1 1,-1-2 0,0 1-1,1 0 1,-1-1-1,1 0 1,-1 0 0,1 0-1,0-1-571,3 1-1129,-6 0 1236,-1 0 21,0 0 0,0 0 0,0 0-896,0 0-3584,0 0-277,0 0 2474</inkml:trace>
  <inkml:trace contextRef="#ctx0" brushRef="#br3" timeOffset="29">3614 2559 7040,'0'0'512,"0"0"0,0 0 21,0 0 22,0 0-235,0 0-43,0 0 107,0 0 128,0 0 107,20 32 405,-20-31-1015,10 12 248,-1 2 1,-1-1-1,0 1 1,-1 1-1,0-1 1,-1 2-1,0-1 1,1 9-258,-7-22 235,0-3 21,0 0-22,0 0-63,0 0 42,0 0-746,0 0-2752,0 0-513,0-1-199,-5-10 2363,0-1 311</inkml:trace>
  <inkml:trace contextRef="#ctx0" brushRef="#br3" timeOffset="30">4223 1118 6656,'0'0'277,"0"0"128,0 0 193,0 0-1,0 0-149,0 0 0,0 0-149,0 0-43,0 0 21,0 0 64,0 0-63,0 0-22,0 0 21,0 0 64,0 0-63,0 0-22,0 0 0,-2 6-22,-10 27-13,4-15-118,1 1 0,1 0 0,0 0 0,2 1 0,-1-1 0,2 1 0,0 1 1,1 8-104,-7 134 533,20-67 900,-4-50-3270,-4 1-9641,-3-47 9131</inkml:trace>
  <inkml:trace contextRef="#ctx0" brushRef="#br3" timeOffset="31">4156 1167 8704,'0'0'149,"0"19"1344,9 423 1451,-15-668-2005,10-67-704,-6 332-235,-2 1 0,-5 26 0,-7 74 0,16 88-86,0-226-3540,0-2-726,0 0 0</inkml:trace>
  <inkml:trace contextRef="#ctx0" brushRef="#br3" timeOffset="32">3899 1703 8064,'0'0'149,"0"0"64,0 0-63,0 0-1,0 0 86,0 0 21,0 0 0,0 0 21,0 0 107,0 0 128,0 0 107,4 0-22,27-2-158,-1-2 1,0-2-1,-1-1 0,14-6-439,-5 2 306,0 1-1,38-3-305,9 10 103,-44 1 200,-38 2 251,-16 0 406,-23 0-908,-1 3-1,1 1 1,0 2 0,0 2 0,0 2 0,1 2-1,-31 15-51,50-19 7,8-3 38,0-1 1,-1 0 0,1-1-1,-1 0 1,-7 0-46,4-2 21,-1-6-21,2 0-21,9 4-86,406-18 1,-389 17 482,-1 0-2928,-14 2-7325</inkml:trace>
  <inkml:trace contextRef="#ctx0" brushRef="#br3" timeOffset="33">4170 1067 7040,'1'4'68,"0"1"-1,-1 0 1,1 0 0,-1-1 0,0 1-1,0 0 1,0 0 0,0 0 0,-1-1 0,1 1-1,-1 0 1,0-1 0,0 1 0,-1-1-1,1 1 1,-1-1 0,0 0 0,-1 2-68,1 1 66,-1 0 1,1 0-1,0 1 1,0-1-1,0 1 1,1 0-1,0 0-66,-4 64 121,0 57 1645,11-68-3250,12-8-3548,-17-50 3688,-1-3-256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0:28.585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80 0 6016,'0'0'0,"0"0"-128,0 0 128,0 0-3968</inkml:trace>
  <inkml:trace contextRef="#ctx0" brushRef="#br0" timeOffset="830.025">0 7 4864,'31'18'2944,"-29"-17"-1728,-2-1-235,0 0-42,0 0-214,0 0-42,0 0-214,0 0 0,0 0-42,0 0 0,0 0-214,0 0 0,0 0-63,0 0-22,0 0 21,0 0 64,0 0-42,0 0 64,0 0 21,0 0-22,0 0-84,0 0-23,0 0 1,15 8 107,-6-3-150,-1 1 0,0-1 0,0 1 1,-1 1-1,0 0 0,0 0 0,0 0 0,-1 1 0,0-1 0,-1 2 0,1-1 0,-2 1 0,1-1 0,0 4-85,2 1 104,0 0 0,1-1-1,0 1 1,1-2 0,1 1-1,2 1-103,55 41 406,-65-52-300,-2-2 22,15 30 235,-6-11-38,-7-15-3602,0-2-3627,-2-2 142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0:30.455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0 8448,'0'0'128,"0"0"21,0 0 64,0 0-63,0 0-1,0 0 86,0 0-1,0 0-84,0 0-22,0 0 0,0 0 21,0 0 86,0 0 21,0 0 0,0 0-22,0 0-63,17 17 298,-7-7-298,0 1 0,-1-1-1,0 2 1,0-1 0,-1 1-1,-1 1 1,3 5-171,-9-16 107,-1-2 21,0 0 0,0 0 0,0 0-86,0 0-319,0 0-1515,0 0-6037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0:34.035"/>
    </inkml:context>
    <inkml:brush xml:id="br0">
      <inkml:brushProperty name="width" value="0.2" units="cm"/>
      <inkml:brushProperty name="height" value="0.2" units="cm"/>
      <inkml:brushProperty name="color" value="#008C3A"/>
    </inkml:brush>
    <inkml:brush xml:id="br1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905 90 7552,'-1'6'376,"0"0"0,0-1 0,0 1 0,0 0 0,1 0 0,0 0 0,0 1-376,-3 48 2232,0 13-1742,-13-24-212,13-9-106,3-31-153,0-1 0,0 0 1,0 0-1,-1 1 0,1-1 0,-1 0 1,0 0-1,0 0 0,0 0 0,0 0 1,0 1-20,-5 19 136,1 26-16,2-43-83,-3 42 54,6-38-70,0-9 86,0-1 21,0 0-86,0 0-340,0 0-1644,0 0-6228</inkml:trace>
  <inkml:trace contextRef="#ctx0" brushRef="#br0" timeOffset="1040.487">403 641 1280,'33'18'4480,"-32"-17"-3926,-1-1 193,0 0 42,0 0-298,0 0-43,0 0-149,0 0-43,0 0 0,29 0 256,41 2 217,46-2 78,-95 0-672,1 0 0,0 2 0,0 0 0,-1 2 0,8 1-135,-3 1 252,0-2-1,0-1 0,10-1-251,-28-2 46,12 0 73,0 0 0,1-1-1,-1-1 1,0-1 0,15-5-119,16 6 256,-45 1-171,6-1-63,-1 2-1,-9 0 86,-2 0 21,0 0 0,12 0-6,4 0-3700,-16 0-3974</inkml:trace>
  <inkml:trace contextRef="#ctx0" brushRef="#br0" timeOffset="1740.529">623 632 8192,'16'-2'21,"106"-13"808,-47 8-421,11 0 1043,64 2-1451,-148 5 107,-2 0 21,0 0 0,0 0 0,0 0 0,0 0 0,0 0 0,0 0-171,0 0-661,0 0-1173,0 0-4331</inkml:trace>
  <inkml:trace contextRef="#ctx0" brushRef="#br1" timeOffset="7010.255">0 146 6784,'0'0'277,"0"0"86,0 0 21,0 0-43,0 0-149,0 0 21,0 0-42,0 0 42,0 0-42,0 0 64,0 0 42,0 0 64,0 0-42,0 0 21,0 0-128,0 0 43,0 0 21,0 0-22,0 0-63,0 0 42,0 0-42,0 0 64,0 0 42,0 0 64,0 0-63,7 0-44,61 1 216,96-2 124,-145-4-478,-14 3-62,-1 0 1,1 1-1,0 0 1,0 0-1,0 0 0,0 1 1,0 0-1,0 0 1,4 0-35,70 2 128,-61-2-128,12 0-640,-27 0-982,-3 0-4010,0 0-1322</inkml:trace>
  <inkml:trace contextRef="#ctx0" brushRef="#br1" timeOffset="8070.068">281 0 8576,'0'0'128,"0"0"42,0 0 172,0 0 20,0 0-63,0 0 42,0 0-63,0 0-44,0 0-63,0 0 42,0 0-42,0 0 64,0 0 42,0 0 64,0 0-63,0 0-22,0 0 21,15 10 342,6 3-355,1-1 0,0-1 0,24 8-264,-21-9 254,-1 1 1,21 13-255,-43-23 107,-2-1 21,0 0 0,0 2-22,-1 7-84,-4 6-22,5-13 0,-1 0 0,1 0 0,-1 0 0,0 0 0,0-1 0,1 1 0,-1 0 0,0-1 0,-1 1 0,1-1 0,0 1 0,0-1 0,-1 1 0,1-1 0,0 0 0,-1 0 0,1 0 0,-1 0 0,0 0 0,1 0 0,-1 0 0,-1 0 0,-6 3 0,-45 22 128,39-16-128,1 4 0,0 1 0,3-3 0,-3-4 0,1 2 0,4-4 21,7-5 86,2-1 21,0 0 0,0 0-43,0 0-170,0 0-470,0 0-1706,0 0-1195,0 0-3072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0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51 2304,'-1'11'21,"0"-8"86,1-3 21,0 0 0,0 0 0,0 0 0,0 0 21,2-2-108,-1 1-1,1 0 1,-1 0 0,1 1-1,0-1 1,-1 0 0,1 0-1,0 1 1,0-1-1,0 1 1,-1 0 0,1-1-1,0 1 1,0 0-1,0 0 1,0 0 0,1 1-41,0-2 56,48-6 650,34-9-706,-57 8 103,1 2 1,0 1-1,1 2 0,-1 1 1,1 1-1,-1 1 0,8 2-103,48 7-1813,-52-7-235</inkml:trace>
  <inkml:trace contextRef="#ctx0" brushRef="#br0" timeOffset="900.193">709 23 4864,'342'-4'1173,"-315"4"-1194,282-15-321,-285 12-3284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18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2560,'0'1'34,"0"-1"0,0 1 0,0 0 1,-1 0-1,1-1 0,0 1 0,0 0 0,0 0 0,0-1 1,0 1-1,0 0 0,1 0 0,-1-1 0,0 1 0,0 0 0,0 0 1,1-1-1,-1 1 0,0 0 0,1-1 0,-1 1 0,1 0 1,-1-1-1,0 1 0,1-1 0,0 1 0,-1-1 0,1 1 1,-1-1-1,1 1 0,0-1 0,-1 1 0,1-1 0,0 0 1,-1 1-1,1-1 0,0 0 0,-1 0 0,1 1 0,0-1 0,0 0 1,-1 0-1,1 0 0,0 0 0,0 0-34,49-4 2613,-18 1-1750,46-2-536,0-3 0,0-4 1,-1-3-1,51-18-327,-19 5-1074,93-9 1074,-160 31-5120</inkml:trace>
  <inkml:trace contextRef="#ctx0" brushRef="#br0" timeOffset="970.839">1090 70 4352,'12'5'64,"-10"-3"256,-2-2 64,0 0 21,0 0 64,0 0-63,5 0-299,0-1 0,0 1 1,0-1-1,0 1 0,-1-2 0,1 1 1,0 0-1,2-2-107,6-1 59,52-11-91,0 3 0,1 2 0,-1 3 0,2 4 0,-1 2 0,34 5 32,-72-1-4693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2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1792,'0'0'0,"6"23"0,-6-23 0,22 7 0,-8-4 0,0-3 0,5 0 0,3 2 0,3-2 0,2 0 0,1 0 0,0-2 0,1 2 0,3 0-896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2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4096,'17'-4'0,"7"3"0,1-3 0,6 2 0,5-1 0,2-2 0,6 1 0,8 4 0,-2 4 0,-2-1 0,-1-1 0,-2-2 0,-1 0 0,2 0 0,5 0 0,-3 0-512,-3-2 128,-1-1-1536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3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 4480,'0'0'789,"4"-1"-42,84-14 331,73-2-1078,-56 8 607,10-7-607,174-21-1556,-215 30-2178,-24 1 2347</inkml:trace>
  <inkml:trace contextRef="#ctx0" brushRef="#br0" timeOffset="749.851">1155 61 6784,'4'-2'11,"-1"0"0,1 0 0,0 0 0,0 0 0,0 1 0,0-1 0,0 1 0,0 0 0,0 1 0,0-1 0,0 1 0,0-1 0,1 1 0,-1 1 0,0-1 0,0 0 0,0 1 0,0 0 0,3 1-11,18 1 47,179-6-4698,-183 3 3286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3:20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0 355 2688,'0'0'149,"0"0"129,0 0 191,0 0 22,0 0-65,0 0 44,0 0-65,0 0-64,0 0-149,0 0 21,0 0-63,0 0-22,0 0 0,0 0 42,0 0 172,0 0 42,0 0 0,0 0-22,0 0-84,0 0-44,0 0-84,0 0-1,0 0 86,9-7 170,21-17-196,-2-2-1,-1-1 1,-1-1-1,-1-1 1,-1-1 0,-2-1-1,-2-2 1,0 0-1,6-17-208,-44 134 299,-43 122 81,26-96 136,-2 30-516,31-109 59,4-16 2,-1 0-1,-1 0 1,-1 0 0,0 0 0,-6 12-61,11-26-619,16-22-9855,-10 10 8639</inkml:trace>
  <inkml:trace contextRef="#ctx0" brushRef="#br0" timeOffset="1010.258">519 230 5760,'3'0'173,"-1"0"0,1 0 1,0 0-1,0 0 0,-1-1 1,1 1-1,0-1 0,-1 0 1,1 0-1,-1 0 0,1 0 1,-1 0-1,0 0 0,1-1 1,-1 1-1,0-1 0,0 0 1,0 0-1,0 1 0,0-1 1,0-1-1,0 1 0,-1 0 1,1 0-1,-1 0 0,0-1 1,1 1-1,-1-1 0,0 1 1,-1-1-1,1 0 0,0 1 1,-1-1-1,1 0 0,-1 1 1,0-1-1,0 0 0,0 1 1,0-1-1,0 0-173,1-36 911,0 29-737,0 1-1,-1-1 0,0 0 1,0 0-1,-1 1 1,-1-1-1,1 0 0,-2 1 1,1-1-1,-4-5-173,6 14 2,-1 1 0,1-1 0,-1 0 0,1 1 0,-1-1 0,0 1 0,1-1 0,-1 1 0,0-1 0,0 1 0,1 0 0,-1-1 0,0 1 0,0 0 0,0 0 0,1-1 0,-1 1 0,0 0 0,0 0 0,0 0 0,0 0 0,1 0 0,-1 0 0,0 0 0,0 0 0,0 1 0,0-1 0,1 0 0,-1 0 0,0 1 0,0-1 0,1 0 0,-1 1 0,0-1 0,0 1-1,1-1 1,-1 1 0,1-1 0,-1 1 0,0 0-2,-34 26 66,29-22-61,-16 13-5,1 1 0,1 1 0,1 1 0,-3 5 0,15-16 0,0 0 0,0 0 0,1 0 0,0 1 0,1 0 0,0 0 0,1 1 0,0-1 0,0 1 0,2 0 0,-1 0 0,3-11 0,0 1 0,-1 0 0,1-1 0,0 1 0,0-1 0,0 1 0,0 0 0,0-1 0,0 1 0,0 0 0,0-1 0,1 1 0,-1-1 0,1 1 0,-1-1 0,1 1 0,0-1 0,-1 1 0,1-1 0,0 0 0,0 1 0,0-1 0,0 0 0,0 0 0,0 0 0,1 1 0,-1-1 0,1 0 0,1 0 0,0 0 0,-1 0 0,1-1 0,0 0 0,0 1 0,0-1 0,0 0 0,0 0 0,0 0 0,-1-1 0,1 1 0,0-1 0,0 0 0,0 0 0,0 0 0,10-3 0,-1-1 0,1-1 0,-1 0 0,0-1 0,-1 0 0,7-5 0,-12 6 0,-5 6 0,-1 0 0,0-1 0,1 1 0,-1 0 0,0 0 0,1 0 0,-1 0 0,0 0 0,1 0 0,-1 0 0,0-1 0,1 1 0,-1 0 0,0 0 0,1 0 0,-1 0 0,0 1 0,1-1 0,-1 0 0,0 0 0,1 0 0,-1 0 0,0 0 0,0 0 0,1 0 0,-1 1 0,0-1 0,1 0 0,-1 0 0,0 0 0,0 1 0,1-1 0,-1 0 0,0 0 0,0 1 0,1-1 0,-1 0 0,0 0 0,0 1 0,0-1 0,0 0 0,0 1 0,1-1 0,-1 0 0,0 1 0,0-1 0,0 0 0,0 1 0,0-1 0,0 0 0,0 1 0,0-1 0,0 0 0,3 21 0,-3-20 0,1 16 23,-1 1 0,0 0 1,-2-1-1,0 1 1,-1-1-1,0 1 0,-3 5-23,-12 36 226,-13 24-226,22-60 16,-31 66 52,21-56-3592,18-32 665,1-1-3647</inkml:trace>
  <inkml:trace contextRef="#ctx0" brushRef="#br0" timeOffset="2399.842">676 241 5248,'9'-15'960,"5"-1"-366,0 0 0,2 1 1,-1 0-1,2 2 0,0 0 0,1 0 1,5-1-595,-10 5 192,0 1 0,1 1 0,1 0 0,-1 0 0,1 2 0,0 0 0,1 0 0,-1 2 0,1 0 0,12-1-192,-25 4 34,0 0 1,1 1-1,-1-1 1,0 1-1,0 0 1,0 0-1,0 0 1,0 1-1,0-1 1,0 0-1,0 1 1,0 0-1,0 0 1,-1 0-1,1 0 1,-1 0-1,0 0 1,1 1-1,-1-1 1,0 1-1,-1 0 1,1 0-1,0-1 1,-1 1-1,1 0 1,0 3-35,0 1 32,1-1 0,-1 0 0,-1 1-1,1 0 1,-1-1 0,-1 1 0,1 0 0,-1 0 0,0-1 0,0 1 0,-1 0 0,-1 2-32,-1 4 47,-2 0 0,0-1 0,0 1 0,-1-1 0,-1-1-1,0 1 1,0-1 0,-1 0 0,-1 0 0,-8 8-47,-21 18 105,-1-1-1,-9 4-104,5-4 111,4-6 12,25-20-63,0 1 0,1 0 0,0 1 0,-3 5-60,15-16 36,1 0 1,-1 0 0,0 0-1,1 0 1,-1 0 0,0 0 0,1 0-1,0 0 1,-1 0 0,1 0 0,0 0-1,-1 0 1,1 1 0,0-1-1,0 0 1,0 0 0,0 0 0,0 1-1,0-1 1,1 0 0,-1 0 0,0 0-1,0 0 1,1 0 0,-1 1-1,1-1 1,-1 0 0,1 0 0,-1 0-1,1 0 1,0 0 0,0-1 0,-1 1-1,1 0 1,0 0 0,0 0 0,0 0-1,0-1 1,0 1 0,0 0-37,3 2 85,1 1 1,0-1 0,0 0 0,0-1-1,0 1 1,1-1 0,-1 0-86,41 16 146,24 7 294,-25-18-3863,-44-7-55,-1 0-3668</inkml:trace>
  <inkml:trace contextRef="#ctx0" brushRef="#br0" timeOffset="2899.031">1254 249 10112,'-17'13'318,"11"-9"-162,1 0 1,-1 0 0,1 1-1,-1-1 1,1 1-1,1 0 1,-1 1 0,1-1-1,0 1 1,0 0-1,0 0 1,-2 6-157,-5 15 126,1 1 0,1-1 0,2 2-1,1-1 1,1 1 0,1 0 0,1 0 0,2 0 0,1 0 0,2 10-126,-2-36 16,0 0 0,1 0 0,-1 0 0,1 0 0,0 0 0,0 0 0,0-1 0,0 1 0,1 0 0,-1 0 0,1-1 0,-1 1 1,1-1-1,0 1 0,0-1 0,0 0 0,2 1-16,-2-2 19,0 1 1,0-1-1,0 0 0,0-1 1,0 1-1,0 0 1,0-1-1,1 1 0,-1-1 1,0 1-1,0-1 0,1 0 1,-1 0-1,0 0 1,1 0-1,-1-1 0,0 1 1,1-1-20,5-1 38,0-1 1,0 0-1,-1 0 1,1-1-1,-1 0 1,0-1-1,0 1 0,0-1 1,0-1-1,-1 1 1,4-5-39,15-17 204,-2-1 0,0-1-1,-2-1 1,-1-1 0,-2-1 0,6-15-204,-15 28 86,0 0 1,-2-1-1,-1 0 1,0 0-1,-1 0 1,-2 0-1,0-1 1,-1 0 0,0 1-1,-2-1 1,-1 0-1,-1-2-86,2 21 5,0-1 0,0 1 0,0 0 0,0 0 0,-1-1-1,1 1 1,-1 0 0,0 0 0,1-1 0,-1 1 0,0 0 0,0 0 0,-1 0 0,1 0-1,0 0 1,-1 0 0,1 1 0,-1-1 0,1 0 0,-1 1 0,0-1 0,0 1 0,0 0-1,0-1 1,0 1 0,0 0 0,0 0 0,0 0 0,0 1 0,0-1 0,-3 0-5,1 1-8,-1 0 0,0 1 0,0 0 1,0 0-1,0 0 0,0 0 0,1 1 0,-1 0 1,1 0-1,-1 0 0,1 1 0,0-1 1,0 1-1,-2 1 8,-10 8-1253,1 1-1,0 0 1,0 1 0,-3 6 1253,-7 6-8192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6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2 198 5504,'1'0'35,"-1"0"1,0 0-1,1 1 0,-1-1 1,0 0-1,1 0 1,-1 0-1,0 0 1,1 1-1,-1-1 0,0 0 1,1 0-1,-1 0 1,1 0-1,-1 0 1,0 0-1,1 0 0,-1 0 1,1 0-1,-1 0 1,0 0-1,1 0 0,-1 0 1,0 0-1,1 0 1,-1-1-1,0 1 1,1 0-1,-1 0 0,0 0 1,1-1-1,-1 1 1,0 0-1,1 0 0,-1-1 1,0 1-1,0 0 1,1 0-1,-1-1-35,20-20 973,18-37 13,-32 49-892,50-82 461,-53 87-470,7-2-63,-9 5-19,0 0 0,0 1 0,0-1 0,0 0 0,0 1 0,0-1 1,0 1-1,0 0 0,0-1 0,0 1 0,0 0 0,1 0 0,-1 0 0,0-1 1,0 1-1,0 1 0,1-1 0,-1 0 0,0 0 0,0 0 0,1 1-3,7 1 20,6 1-84,4 5 43,6 6 21,3 7 0,15 22 0,-33-32 0,-9 2 0,-5 5 0,-1 0 0,-1-3 0,5-13 7,-1 1 0,1 0 0,-1-1 0,1 1 0,-1-1 0,0 0 0,0 1 0,0-1 0,-1 0 0,1 0 1,0-1-1,-1 1 0,1 0 0,-3 0-7,-8 7 29,-40 37-29,40-37 0,0 1 0,1 0 0,0 1 0,1 0 0,1 1 0,-1 0 0,2 1 0,0 0 0,0 0 0,2 1 0,-4 7 0,6-10 0,-1 1 0,-1-1 0,0 0 0,-4 4 0,5-8 0,1 0 0,0 1 0,0-1 0,1 1 0,0 0 0,0 1 0,0-1 0,2 1 0,-1-1 0,1 1 0,0 1 0,1-1 20,1 0-1,0 0 1,0 0 0,1 0 0,0 0 0,1 0-1,0 0 1,0-1 0,1 1 0,0-1 0,1 0-1,0 1 1,0-1 0,3 3-20,-6-9 107,-1-2-22,0 0-170,0 0-1195,0 0-4608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6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67 5504,'0'5'147,"0"-1"1,0 0-1,0 1 0,1-1 1,-1 0-1,1 1 1,0-1-1,0 0 0,1 0 1,-1 0-1,1 0 1,0 0-1,0 0 0,0 0 1,1-1-1,-1 1 0,1-1 1,0 0-1,0 0 1,0 0-1,0 0 0,1 0 1,-1 0-1,1-1 1,0 0-1,-1 0 0,1 0 1,0 0-1,0 0 1,0-1-1,1 0 0,-1 0 1,0 0-148,-1 0 362,-3-1-84,0 0-44,0 0-84,-2-3-136,0 1 0,0 0 0,0 0 0,0 0 0,-1 1 0,1-1 1,0 0-1,-1 1 0,0 0 0,1-1 0,-1 1 0,0 0 0,-2 0-14,-6-4-1314,1-2-5619</inkml:trace>
  <inkml:trace contextRef="#ctx0" brushRef="#br0" timeOffset="1533.881">0 121 5760,'0'0'128,"0"0"0,0 0 42,0 0 172,0 0 20,0 0-84,10-13 234,0 3-438,0 0 1,1 1 0,0 0-1,1 1 1,-1 0 0,2 1-1,-1 0 1,1 1 0,0 1-1,1 0 1,-1 0 0,5 0-75,-4 2 11,-5 0 4,-1 1-1,1 0 1,-1 1-1,1 0 1,-1 0 0,1 1-1,0 0 1,2 1-15,1 1 0,-2 4 0,-8-4 15,0 1 1,0 0-1,-1-1 1,0 1 0,1 0-1,-1 0 1,0 0-1,0 1 1,0-1 0,-1 0-1,1 0 1,-1 0-1,0 0 1,0 1 0,0-1-1,0 1-15,0-1 28,0-1-5,-1 0 1,1 0-1,0-1 0,-1 1 1,1 0-1,-1 0 0,0-1 1,1 1-1,-1 0 0,0-1 1,0 1-1,0-1 0,0 1 1,-1-1-1,1 1 0,0-1 1,-1 0-1,1 1 1,-1-1-24,-36 29 50,12-10 53,21-14-1,-1-1 0,0 0 0,0 0 0,-1 0 0,1 0 0,-1-1 0,0-1 0,0 1 0,-3 0-102,8-3 341,2-1-149,0 0 21,0 0-42,-20-13 85,15 10-334,0-1 0,0 1-1,0-1 1,1 0 0,0 0 0,0-1-1,0 1 1,0-1 0,1 0 0,-1 0 0,1 0-1,1 0 1,-1-1 0,1 1 0,0-1-1,0 1 1,0-1 0,0-3 78,2 7-2411,0 2-2879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1:29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5760,'0'0'128,"0"0"0,0 0 0,6 38 640,4-13-662,1-2-1,1 1 1,1-2 0,0 0 0,2 0 0,1-1 0,6 5-106,33 48 133,-40-50-49,-1 2 0,10 25-84,-12-23 727,2 0 0,14 22-727,-15-31-320,-11-17-1024,-2-2-3840</inkml:trace>
  <inkml:trace contextRef="#ctx0" brushRef="#br0" timeOffset="466.61">559 54 5760,'-8'8'214,"-1"0"-1,-1 0 1,1 0 0,-1-1 0,0-1 0,-1 0 0,0 0-1,0-1 1,0-1 0,-9 3-214,-55 28 528,10 7-656,2 2 0,3 3 0,1 2 0,-35 40 128,72-67-5226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29:31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6016,'0'0'170,"0"0"172,0 0 42,0 0 0,0 0-22,0 0-63,0 0 42,0 0-63,4 3-1,74 60 747,29 23 491,75 79-1515,-120-96 458,-3 2 1,-2 5-459,15 43 896,-70-117-981,-2-2-726,0 0-1301,0 0-4757</inkml:trace>
  <inkml:trace contextRef="#ctx0" brushRef="#br0" timeOffset="484.674">664 13 9856,'0'0'149,"-5"4"86,-58 51 534,-108 86 616,116-96-1120,2 2-1,3 2 1,1 3-1,3 1 1,-4 12-265,32-45-960,18-20-7701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29:49.515"/>
    </inkml:context>
    <inkml:brush xml:id="br0">
      <inkml:brushProperty name="width" value="0.05" units="cm"/>
      <inkml:brushProperty name="height" value="0.05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8576,'0'0'128,"0"0"0,0 0 0,0 0 42,0 0 172,0 0 42,0 0 21,0 0 22,0 0-214,0 0 22,0 0 42,0 0 43,0 0-149,0 0-43,0 0 21,0 0 64,0 0-63,0 0-22,0 0 0,0 0 0,0 0 21,0 0 86,0 0 21,0 0-22,0 0-63,0 0 42,0 0-63,5 6-22,26 37 34,5 7 131,19 19-293,-42-55 48,0 0 1,1 0-1,1-2 1,0 0 0,1 0-1,14 7-48,65 26 78,-68-34 4,0 1 0,-1 1 0,-1 1 0,22 17-82,-41-26 21,0 0 1,-1 1-1,1-1 1,-1 1 0,-1 0-1,1 0 1,1 4-22,32 43 254,-36-50-147,-2-3 21,0 0-86,0 0-340,0 0-1900,0 0-7252</inkml:trace>
  <inkml:trace contextRef="#ctx0" brushRef="#br0" timeOffset="733.649">597 16 11136,'2'10'252,"-4"-6"2824,-100 87-754,48-41-1563,-2-2-1,-17 8-758,-143 88 1174,201-131-660,-1-2-2458,16-12 1760,-1 1 0,1-1 0,0 0 0,0 1 0,0-1-1,0 0 1,0 0 0,0 1 0,-1-1 0,2 0 0,-1 1 0,0-1 0,0 0 0,0 0 0,0 1 0,0-1 0,0 0 0,1 1 0,-1-1-1,0 0 1,1 1 0,-1-1 0,1 0 0,-1 1 0,0-1 0,1 1 0,0-1 184,12-25-5120,1 2-405</inkml:trace>
  <inkml:trace contextRef="#ctx0" brushRef="#br1" timeOffset="4499.193">208 29 9216,'0'0'384,"0"0"-43,0 0-170,0 0-43,0 0 0,0 0 0,0 0 0,0 0 21,0 0 64,0 0-63,0 0 20,0 0 193,0 0 64,0 0-214,0 0 0,0 0-42,-7 1 42,-2 2-165,-19 4 387,1 1 0,-22 10-435,46-17 128,3-1 21,0 0 86,0 0 21,0 0 0,0 0 0,0 0 21,0 0 86,0 0-22,0 0-170,0 0-22,0 0 85,0 0 1,0 0-86,0 0-21,0 0 0,0 0 0,0 0 22,0 0 63,0 0-64,0 0-21,0 0 0,0 0 0,0 0 0,0 0 0,0 0 0,0 0 0,0 0 0,32 34 235,-15-24-303,0-1 0,1 0-1,0-1 1,0-1 0,16 4-60,-32-11 16,0 1 0,0-1 0,-1 1 0,1-1 1,0 1-1,-1 0 0,1 0 0,0 0 0,-1 0 1,1 0-1,-1 0 0,0 0 0,1 0 0,-1 1 1,0-1-1,0 0 0,0 1 0,0-1 0,0 1-16,15 15 141,40 6 29,-54-23-164,1 0 0,-1 1 0,1-1 0,-1 1 0,1-1-1,-1 1 1,0 0 0,1 0 0,-1 0 0,0 1 0,0-1 0,0 0-1,0 1 1,0 0 0,0-1 0,0 1 0,1 1-6,15 14 158,61 22-10,-73-37-60,-3 2-73,14 26 116,-14-23-129,18 20 124,-7-14-126,2-2 0,12 8 2,-14-9 2,2-1-1,0 0 0,0-1 1,0 0-1,8 1-3,-18-7 3,-4-1 103,-2-1 22,0 0 0,0 0 0,0 0-149,0 0-576,0 0-726,0 0-2623,0 0-1196,0 0-2132</inkml:trace>
  <inkml:trace contextRef="#ctx0" brushRef="#br1" timeOffset="5417.24">675 67 7680,'-4'14'5713,"-11"3"-3417,-31 17-2379,23-17 967,-3 2-435,0-1-1,-13 5-448,23-14 113,-1 1-1,1 0 1,1 2 0,0-1-1,1 2 1,0 0-1,-2 3-112,10-7 106,4-7-84,1 0-1,-1-1 0,0 1 1,1 0-1,-1-1 1,0 1-1,0-1 0,0 0 1,-1 0-1,1 1 0,0-1 1,0-1-1,0 1 1,-1 0-1,1 0 0,-1-1 1,1 0-1,-1 1-21,-58 25 427,59-25-321,2-1 22,-3 0-21,-11 0-86,-3 0-21,6 0-128,9 0-490,2 0-684,0 0-2537,0 0-961,0 0-1280</inkml:trace>
  <inkml:trace contextRef="#ctx0" brushRef="#br1" timeOffset="7076.896">651 98 6656,'1'0'95,"-1"0"1,1 0 0,0 0-1,-1 0 1,1 0-1,0 0 1,-1 0-1,1 1 1,-1-1 0,1 0-1,0 0 1,-1 1-1,1-1 1,-1 0 0,1 1-1,-1-1 1,1 1-1,-1-1 1,1 1 0,-1-1-1,0 1 1,1-1-1,-1 1 1,1-1-1,-1 1 1,0-1 0,1 1-96,-13 15 4333,0-4-4719,5-4 655,0 0 0,-1-1 0,0 0 0,0 0 0,0-1 0,-6 4-269,-19 6 227,0 0 1,-14 3-228,41-15 85,-6 9-63,6-6-32,0 0 1,-1 0 0,0-1 0,-1 0-1,1 0 1,-1-1 0,0 0 0,0 0-1,-2 0 10,-15 9-791,22-12-1428,3-2-6207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20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1 156 7936,'0'0'277,"0"0"86,0 0 42,0 0 64,0 0-63,3-4-65,7-4-201,-1-1-1,1 2 1,1-1-1,0 2 1,0-1-1,0 1 1,0 1-1,1 0 1,0 1-1,8-2-139,-14 4 42,0 0-1,0 1 0,0 0 1,1 0-1,-1 1 1,0 0-1,0 0 0,1 0 1,-1 1-1,0-1 0,0 2 1,0-1-1,0 1 0,0 0 1,0 0-1,0 0 0,0 1 1,-1 0-1,1 0 1,-1 1-1,0-1 0,0 1 1,1 2-42,-4-4 21,-1 0 0,0 0-1,0 0 1,1 0 0,-2 0 0,1 1 0,0-1 0,0 0 0,-1 1 0,1-1 0,-1 1 0,0-1 0,0 0 0,0 1 0,0-1 0,0 1 0,0-1 0,-1 1 0,1-1 0,-1 0 0,1 1 0,-1-1 0,0 0 0,0 0-1,-1 2-20,-33 59 128,30-56-118,-95 137 685,-15 6-695,96-126 180,20-24-165,-1 1 0,1-1 0,-1 1 0,1-1 1,-1 1-1,1-1 0,-1 0 0,1 1 0,-1-1 1,1 0-1,-1 0 0,1 1 0,-1-1 0,1 0 0,0 0 1,-1 0-1,1 0 0,0 0 0,-1 0 0,1 0 1,-1 0-1,1 0 0,0 0 0,-1 0 0,1 0 1,-1 0-1,1 0 0,0 0 0,-1-1 0,1 1 1,-1 0-1,1-1 0,0 1-15,29-4 160,9-7-86,0-1 0,19-10-74,27-18-5673,-54 23-599</inkml:trace>
  <inkml:trace contextRef="#ctx0" brushRef="#br0" timeOffset="350.809">364 124 9728,'0'0'0,"0"12"256,0-12 0,11 5 256,1-8 0,5 1-384,1-1 128,5-1-128,3-1 128,3 2-128,3-3 0,5-2-128,-7 1 128,-1-3-128,-4 3 0,-4 2-3840,-6 1 0,0-2 768</inkml:trace>
  <inkml:trace contextRef="#ctx0" brushRef="#br0" timeOffset="650.021">482 153 9472,'0'0'0,"-4"20"128,1-8 0,3 0 0,-4 10 128,-5 7 128,1-4 0,0 4-128,4 8 0,2 7-128,2-7 0,0-2 0,2-8 0,1-8 0,1-4 0,4-7-1408,-8-8 128,0 0-5760</inkml:trace>
  <inkml:trace contextRef="#ctx0" brushRef="#br0" timeOffset="930.075">556 153 8576,'0'0'0,"0"20"128,0-20 0,0 14 128,-3-2 0,2 3 0,-2 11 0,-2 12 0,2-1 0,2-1-128,1 2 128,4 4-128,-2-10 0,1-3-128,0-5 128,1-3-1920,1-5 128,0-3-3712</inkml:trace>
  <inkml:trace contextRef="#ctx0" brushRef="#br0" timeOffset="1250.17">886 26 5120,'-12'7'795,"0"1"1,1-1-1,0 2 1,0 0-1,1 0 1,0 1-1,0 0 1,-2 5-796,7-8 81,0 1 1,1-1-1,0 1 1,0 0-1,1 0 1,0 1-1,0-1 1,1 1 0,0-1-1,0 1 1,1 0-1,1 0 1,-1 8-82,1-1 77,1-1 1,1 1 0,0-1 0,1 1-1,0-1 1,2 0 0,-1 0 0,2 0 0,0 0-1,1-1 1,0 0 0,1-1 0,1 0-1,0 0 1,9 9-78,-7-10-713,0-1-1,1-1 1,0 0-1,1 0 1,0-1-1,6 3 714,2 0-6357</inkml:trace>
  <inkml:trace contextRef="#ctx0" brushRef="#br0" timeOffset="1582.777">1057 17 3456,'0'0'103,"0"0"0,0 0 0,-1 0 0,1 0 0,0 0 0,0 0 0,-1 0 0,1 0 0,0 0 0,0-1 0,-1 1 0,1 0 0,0 1 0,0-1 0,-1 0 0,1 0 0,0 0 0,0 0 0,-1 0 0,1 0 0,0 0 0,0 0-1,0 0 1,-1 0 0,1 1 0,0-1 0,0 0 0,0 0 0,-1 0 0,1 0 0,0 1 0,0-1 0,0 0 0,0 0 0,0 0 0,-1 1 0,1-1 0,0 0 0,0 0 0,0 0 0,0 1 0,0-1 0,0 0-103,-8 20 2077,-5 37-1208,9-39-286,-9 42-34,4 1-1,2-1 1,1 20-549,4 33-3374,2-102-3239</inkml:trace>
  <inkml:trace contextRef="#ctx0" brushRef="#br0" timeOffset="2047.918">1144 260 3584,'0'0'661,"0"0"171,0 0 363,0 0 21,0 0-256,0 0-128,0 0-256,0 0-43,0 0 86,0 0-22,0 0-170,0 0-65,0 0-84,35 9 895,-23-9-1029,1-1 0,-1 1 0,0-2-1,0 0 1,0 0 0,2-2-144,23-6-2655,-23 5-5558</inkml:trace>
  <inkml:trace contextRef="#ctx0" brushRef="#br0" timeOffset="2610.342">1457 17 6912,'0'0'533,"0"0"107,0 0 107,0 0-22,0 0-149,0 0-43,0 0-298,8 17 149,-4-9-306,-1 1 0,0 0 0,-1 0 0,1 0-1,-2 0 1,1 1 0,-1-1 0,-1 1 0,0-1 0,0 0 0,-1 1 0,0-1-1,0 0 1,-3 8-78,-5 15 147,-2 0 1,-1-2-1,-12 21-147,8-17 108,1 2 1,0 6-109,14-36 10,-2 1-2,1 0-1,0 1 1,0-1 0,1 0 0,0 1-1,1 6-7,0-13 23,0 0 0,0 0 0,0 0 0,1 1 0,-1-1 0,0 0 0,1 0 0,-1 0 0,1 0 0,-1 0 0,1 0 0,0 0 0,-1 0 0,1 0 0,0 0 0,0 0 0,0 0 1,0-1-1,0 1 0,0 0 0,0 0 0,0-1 0,0 1 0,0-1 0,0 1 0,0-1 0,0 0 0,0 1 0,0-1 0,1 0 0,-1 0 0,0 1 0,0-1 0,0 0 0,1 0 0,-1 0 0,0-1 0,0 1 0,0 0 0,1 0 0,-1-1 0,0 1 0,0-1-23,11-1 145,-1-1 0,1 0 0,-1-1 0,0 0 0,0-1-1,0 0 1,-1-1 0,0 0 0,0-1 0,0 0 0,-1-1 0,0 1 0,-1-2 0,1 1 0,-2-1 0,1 0 0,-1-1 0,1-3-145,8-12 102,-1-1 0,-2 0 0,0-1 0,-2-1 0,-1 0 0,5-23-102,-11 32-842,5-13-9431,-5 20 6007</inkml:trace>
  <inkml:trace contextRef="#ctx0" brushRef="#br0" timeOffset="2947.954">1755 0 8704,'4'2'147,"0"0"0,0 0 0,0 0-1,0 1 1,0-1 0,0 1 0,-1 0 0,1 0 0,-1 0 0,0 1 0,0-1 0,0 1 0,-1-1 0,1 1 0,-1 0 0,0 0 0,0 0 0,0 0-1,0 1 1,-1-1 0,0 0 0,0 1 0,0-1 0,0 1 0,-1 1-147,3 20 158,-1-1 1,-1 1-1,-2-1 1,-1 7-159,0-8 151,0 18-10,-3 0-1,-2-1 1,-1 0 0,-2 0-1,-2-1 1,-2 0 0,-16 33-141,9-31-1527,-1-1 0,-14 17 1527,14-25-7509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17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442 1 4992,'0'0'640,"0"0"0,0 0 21,0 0 0,0 0-298,0 0-22,0 0-63,0 0-1,0 0 86,0 0-22,0 0-149,-6 30 896,0 64-605,3 1 1,5-1-1,7 32-483,1 117 1302,-10-235-178,1-22-716,4-57-319,0 46-56,2 0-1,0 1 1,1-1-1,2 1 1,1-1-33,-6 14-2,1 0 1,0 1 0,0 0 0,1 0 0,0 1 0,1 0 0,0 0 0,0 0 0,1 1 0,0 1 0,1-1 0,0 1 1,-8 6 0,1 1 0,0-1 0,-1 0 0,1 1 0,0 0 0,-1-1 0,1 1 0,0 0 0,0 0 0,-1 1 0,1-1 0,0 1 0,-1-1 0,1 1 0,0 0 0,-1 0 0,1 0 0,-1 0 0,1 0 0,0 1 0,48 32 0,-46-30 2,1 1 0,-1 1 1,0-1-1,0 1 1,0-1-1,-1 1 1,1 1-1,-2-1 1,1 1-1,-1-1 0,0 1 1,0 0-1,-1 0 1,0 0-1,1 5-2,-3-6 27,1 0-1,-1 0 0,0 1 1,-1-1-1,0 0 1,0 1-1,0-1 0,-1 0 1,1 0-1,-2 0 1,1 0-1,-1 0 1,1-1-1,-2 1 0,1-1 1,0 0-1,-1 0 1,-3 3-27,-5 7 89,-1-1 1,0 0 0,-1-2 0,0 1 0,-1-1 0,0-1 0,-1-1 0,-1 0 0,1-2 0,-1 1-1,-1-2 1,1 0 0,-1-1 0,-17 3-90,32-9-37,0 0-1,0 1 1,0-1 0,1 0-1,-1-1 1,0 1-1,0 0 1,0-1-1,0 1 1,1-1 0,-1 0-1,0 0 1,-1-1 37,-17-16-4484,12 6-3836</inkml:trace>
  <inkml:trace contextRef="#ctx0" brushRef="#br0" timeOffset="640.324">980 36 4992,'-4'3'347,"1"0"1,0 0-1,1 0 1,-1 1-1,1 0 0,-1-1 1,1 1-1,0 0 1,1 0-1,-1 0 0,1 0 1,-1 0-1,1 0 1,0 1-1,1-1 1,-1 3-348,0 75 292,3-48 257,3 115 118,-1-75-94,-3 0 0,-6 41-573,5-103 335,8-8-4561,8-16-2997,-6-2 5260</inkml:trace>
  <inkml:trace contextRef="#ctx0" brushRef="#br0" timeOffset="1130.16">941 371 8448,'2'8'176,"1"0"-1,-1-1 1,1 0 0,1 1 0,-1-1-1,1 0 1,0-1 0,1 1 0,0-1 0,0 0-1,0 0 1,1 0 0,0-1 0,3 3-176,-5-4 87,-1-1-1,1 0 1,0 0 0,0-1 0,1 1 0,-1-1 0,0 0 0,1 0-1,-1 0 1,1-1 0,0 0 0,0 1 0,-1-2 0,1 1-1,0 0 1,0-1 0,0 0 0,0 0 0,0-1 0,-1 1 0,1-1-1,0 0 1,4-2-87,-7 2 31,0 0 0,0-1 0,0 1 0,1-1 0,-1 0 0,-1 0 0,1 0 0,0 0 0,0 0 0,-1 0 0,1 0 0,-1 0 0,0-1 0,0 1 0,1-3-31,13-41 156,-12 36-115,11-47 151,-2-2 0,-2 1 0,-3-1 0,-1-53-192,-9 153 55,2 45 146,29 342 759,-27-421-1059,3 36-1533,-4-41 1015,1-1 0,-1 1 0,1-1 0,0 1 0,-1-1 0,1 1 0,0-1 1,0 1-1,0-1 0,0 0 0,0 0 0,0 0 0,1 1 0,0-1 617,8 6-3520</inkml:trace>
  <inkml:trace contextRef="#ctx0" brushRef="#br0" timeOffset="2030.006">1 1048 7680,'0'0'149,"0"0"107,0 0 107,0 0-22,0 0-170,0 0-1,0 0 172,0 0 20,0 0-63,15-1 448,260-44 425,-20 3-659,110-17 571,-77 11-419,-199 35-531,-1 5-1,1 3 0,1 4 1,34 6-134,-99-4 139,-20-1-3052,-5 0-5321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27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42 209 8448,'0'0'896,"0"0"0,0 0 0,0 0-86,0 0-340,0 0-129,0 0-170,5-17 85,8-12-33,1 0 1,1 2 0,2-1 0,1 2-1,16-19-223,-28 37 55,4 46 286,-10-34-331,10 61 356,3-2 0,13 33-366,-21-78 74,1-1 0,1 0 0,0 0 0,2-1 1,0 0-1,1 0 0,0-1 0,1 0 0,1-1 0,0 0 1,7 5-75,-15-16 149,0 0 1,0 0 0,0 0-1,1 0 1,-1-1 0,1 1-1,0-1 1,1 0-150,-3-1-173,-1 0-1,1-1 1,-1 1 0,1-1-1,-1 0 1,1 0-1,-1 0 1,1 0 0,-1 0-1,1 0 1,-1-1 0,1 1-1,0-1 174,2-1-792,-1 0-1,0-1 0,0 1 1,0-1-1,0 0 0,-1 0 1,1 0-1,-1-1 1,0 1-1,0-1 0,0 0 1,0 0-1,-1 0 1,1 0-1,-1 0 0,1-3 793,6-12-1493</inkml:trace>
  <inkml:trace contextRef="#ctx0" brushRef="#br0" timeOffset="363.782">485 6 9728,'0'0'149,"-2"12"1216,-12 9-603,-1-1 0,0 0 0,-2-1 0,-18 17-762,-17 19 451,52-54-452,-230 260 1298,127-154-3489,102-106-1115,1-1-3903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25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1 804 5120,'0'0'384,"0"0"-22,0 0-63,0 0 42,0 0-63,0 0-44,0 0-63,0 0 85,0 0 128,0 0 85,0 0-63,0 0-44,0 0-84,0 0-22,0 0 0,0 0-22,0 0-63,0 0 42,0 0-42,0 0 85,0 0 107,0 0-22,0 0-149,0 0 21,0 0-42,0 0 42,0 0-42,0 0 42,0 0-42,0 0 42,0 0-63,0 0-22,0 0 21,0 0 64,0 0-42,0 0 42,0 0-42,0 0 42,0 0-789,0 0-2922,0 0-300,0 0 1729,0 0 448,0 0-235</inkml:trace>
  <inkml:trace contextRef="#ctx0" brushRef="#br0" timeOffset="669.99">83 990 6400,'16'1'300,"-12"-1"-61,0 1 1,1-1-1,-1 0 0,0 0 0,1-1 0,-1 1 1,0-1-1,0 0 0,3-1-239,-5 1 789,-2 1-319,0 0-86,0 0 0,0 0 0,0 0 0,27-8 768,229-47 1408,-201 45-2127,-1-2 1,-1-2 0,32-15-434,-53 21-75,-25 8-4664,1 0-4868,-8 0 8391</inkml:trace>
  <inkml:trace contextRef="#ctx0" brushRef="#br0" timeOffset="2639.891">277 573 8576,'2'-4'149,"30"-72"730,-11 29-369,-2-1 0,11-44-510,-14 24 689,-2-1 1,-4 0 0,0-30-690,-7 155 275,2 0 1,9 39-276,3 24 686,-15-89-475,-2 1 0,-2-1 0,-1 1-1,-1-1 1,-1 1-211,-5 35 866,7-61-844,1 54 490,2-26-555,1-21-1213,1-1-6363,-1-9 281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47.44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1024,'0'0'0</inkml:trace>
  <inkml:trace contextRef="#ctx0" brushRef="#br0" timeOffset="264.9">7 20 1408,'0'0'0,"0"17"0,-2-5 0,-1 0-1280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48.8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476 1 7424,'0'0'128,"-38"11"1642,-9 39-1450,2 1-1,2 2 0,3 2 0,-18 34-319,-51 69-210,61-96-1305,1 0-4415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49.58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616 1 2432,'0'0'640,"-17"13"0,-10 12-384,1 1 0,-3 6-128,-3 4 0,-2 7-128,-7 10 128,-3 12-128,-2 5 128,0 6-128,-7-1 128,-7 2-128,-21 18 128,2 0-3456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4:52.99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3073 1069 3072,'11'-7'21,"-8"6"107,-67-2 951,43 2-757,-1 0 0,1 1-1,0 1 1,0 0 0,-9 4-322,-98 24 847,12-2 567,-17-2-1414,18-15 715,-1-4 0,-101-9-715,202 1 103,1 1-1,-1-2 1,1 0 0,-1-1 0,1-1 0,0 0 0,1 0 0,-1-2-103,-16-5 73,10 3-18,-1 1 0,-1 1 0,1 0 0,-1 2 0,-1 1 0,1 0 0,0 2 1,-1 1-1,1 0 0,-1 2 0,1 0 0,-10 3-55,2 0 55,1-1 0,-1-2-1,1-1 1,-1-2 0,1-1 0,-1-1 0,-10-3-55,-10-1 0,-65 3 77,25 2-47,16 0 140,-1 2 1,0 4 0,-13 5-171,87-8 0,-26 2 0,0 1 0,1 1 0,0 1 0,0 1 0,0 1 0,-8 5 0,-19 10-34,27-9 121,-1-1 0,-1-2-1,0-1 1,0-1 0,-1-1 0,0-1 0,0-2 0,-8 0-87,-94-8-1088,129 4-6933</inkml:trace>
  <inkml:trace contextRef="#ctx0" brushRef="#br0" timeOffset="979.766">366 957 6016,'0'0'277,"-18"22"598,-41 31-86,-3-2 1,-2-3 0,-9 1-790,60-40 84,-3 1 16,-17 15 56,32-23-7,1-2 214,0 0 106,0 0-63,0 0-65,0 0-149,-2 0-57,-8 9-16,2 0-10,7-8-109,1-1 0,-1 1 0,1-1 0,-1 1 0,1-1 0,-1 1 0,1 0 0,0-1 0,-1 1 0,1 0 0,0-1 0,0 1 0,-1 0 0,1-1 0,0 1 0,0 0 0,0 0 0,0-1 0,0 1 0,0 0 0,0 0 0,0-1 0,0 1 0,0 0 0,0-1 0,1 1 0,-1 0 0,0 0 0,0-1 0,1 1 0,-1 0 0,0-1 0,1 1 0,-1-1 0,1 1 0,-1 0 0,1-1 0,-1 1 0,1-1 0,0 1 0,21 11 0,-20-12 0,24 11 0,1-2 0,1-1 0,0-1 0,21 2 0,32 8 0,-49-10 0,-16-4 0,-1 0 0,1 1 0,-1 1 0,4 2 0,-8-5-1856,-11-2-5120</inkml:trace>
  <inkml:trace contextRef="#ctx0" brushRef="#br0" timeOffset="47560.08">751 1 4352,'18'29'640,"-17"-26"85,-1-3 342,0 0-22,0 0-426,-15 25 981,-69 161-220,39-82-520,-21 29-860,63-127 116,0-1 0,0 0 1,0 0-1,-1 0 0,0 0 1,0 0-1,0-1 1,-1 0-1,1 0 0,-1 0 1,0 0-117,21-37 362,-13 27-357,1 1 0,0 0 0,0 0 0,1 1-1,0-1 1,-1 1 0,2 0 0,-1 0 0,0 1-1,1 0 1,-1 0 0,1 0 0,0 0 0,0 1-1,0 0 1,0 0 0,1 1 0,-1 0 0,0 0 0,1 0-1,-1 1 1,0 0 0,1 0 0,-1 0 0,1 1-1,-1 0 1,0 1 0,0-1 0,1 1 0,-1 0 0,4 3-5,25 7-4,-1 2 0,0 2 0,8 6 4,-33-17 10,-1 0 0,1 1 0,-1 0 0,0 0 0,-1 1 0,0 0 0,0 0 0,0 1 0,-1 0 0,0 0 0,0 0 0,-1 1 0,0 0 0,1 5-10,-4-8 18,-1-1 1,0 1 0,-1 0 0,1 0 0,-1 0 0,0 0 0,-1-1 0,1 1-1,-1 0 1,0 0 0,0-1 0,-1 1 0,0-1 0,0 1 0,0-1 0,-1 0-1,0 1 1,0-1 0,0-1 0,0 1 0,-1 0 0,0-1 0,0 1-19,-14 14 56,0 0 1,-1-1 0,-1-1 0,-10 6-57,22-17 39,-4 5 13,-1-1 1,0-1-1,0 0 1,-1-1 0,0 0-1,0-1 1,-1-1-1,0 0 1,-7 1-53,20-7-181,0 0-1,-1 0 1,1 0 0,0 0-1,-1-1 1,1 1 0,0 0-1,-1-1 1,1 0 0,0 1-1,0-1 1,0 0 0,0 0-1,0 0 1,0-1 0,0 1-1,0 0 1,0-1 0,0 1-1,0-1 1,1 0 0,-1 1-1,1-1 1,-1 0 0,1 0-1,-1-1 182,-13-17-7338</inkml:trace>
  <inkml:trace contextRef="#ctx0" brushRef="#br0" timeOffset="48219.492">763 97 8960,'2'2'79,"-1"-1"0,1 1 0,0-1 0,0 1 0,0-1 0,1 0 0,-1 0 0,0 0 0,0 0 1,1 0-1,-1 0 0,0-1 0,1 1 0,-1-1 0,1 0 0,-1 0-79,50 3 2055,-29-2-1535,15 1-222,0-2 1,1-2 0,-1-1-1,0-2 1,0-2 0,-1-1-1,0-2 1,0-2 0,3-2-299,-21 8 512,-11 5-8427,-8 1-42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1.7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356 1 7296,'0'0'0,"0"0"0,0 0 0,0 0 0,0 0 128,0 0 0,-9 4 256,9-4 0,-15 16 0,-2 0 128,-4 6-256,-8 7 128,-8 9-256,-7 6 0,-8 6-128,-14 16 128,0 0-7424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5.8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248 1 3584,'0'0'0,"0"0"0,0 0 128,0 0 0,0 0 0,0 0-128,0 0 128,-17 24 256,-1 0 0,-4 8-256,-4 5 128,-3 4-256,-3 5 128,-4 4-128,2 11 0,1-1-3584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7.04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183 0 8448,'0'0'0,"0"0"0,0 0 128,0 0-128,-5 11 128,-4 2-128,-6 15 0,-2 10 0,-9 8 128,-6 7-2048,-6 8 128,-2-1-1664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07.44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1920,'12'9'0,"8"11"128,9 1 128,9 7-128,11 10 0,6 8 0,9 12 128,3 10-128,1 4 128,0 10-128,16 33 128,17 25-128,-5-20 0,3-1-768,1-16 0,-1-3-896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02.53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2048,'0'0'149,"0"0"129,0 0 212,0 0 86,0 0-149,0 0-64,0 0-86,11 5 86,69 21-2582,-52-19 619</inkml:trace>
  <inkml:trace contextRef="#ctx0" brushRef="#br0" timeOffset="4079.662">268 39 2944,'13'8'0,"12"5"384,-5 4 128,-2 6-384,7 7 0,4 10-128,7 14 128,8 8 0,16 13 0,13 15-128,25 23 128,20 21-128,-1 6 0,-1 0-3072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0.2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398 0 5888,'0'0'0,"-15"11"0,-7 7 0,-4 5 0,-7 3 0,-7 6 0,-1 6 0,-1 8 0,1 11 0,-9 5 0,-1 1-3968</inkml:trace>
  <inkml:trace contextRef="#ctx0" brushRef="#br0" timeOffset="17949.968">1 252 1280,'33'17'1685,"31"43"-753,-15-12-712,30 30-145,-2 3 0,-5 3-1,-3 4 1,13 28-75,4 4-2752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16.42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1920,'78'63'3959,"29"46"-2963,-19-16-682,143 119-440,-170-158-836,33 30-2963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17.2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4096,'0'0'128,"0"0"0,3 1 64,32 17 275,49 22-82,-1 5-1,-3 3 1,58 46-385,2 24-2851,43 54 2851,-137-129-605,75 73-952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39.818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1043 65 6656,'0'0'149,"0"0"192,0 0 449,0 0 42,0 0-256,0 0-107,0 0-149,0 0 64,0 0 107,0 0-1,-2 12 278,-4 59-74,3 1-1,3-1 0,8 61-693,0 57 502,-6-105-145,0-52 206,-1-29-85,0-12 171,1-12-578,1 1 0,1-1 0,1 1 0,0-1 0,2 2 0,8-19-71,-10 26 5,0 0 1,2 0 0,-1 0 0,2 1 0,-1 0 0,2 0 0,-1 1 0,2 0 0,-1 1 0,1 0 0,2-2-6,-4 7-8,0 1 0,0 0-1,0 0 1,0 0 0,0 1-1,1 0 1,-1 1 0,1 0 0,0 0-1,-1 1 1,1 0 0,-1 0-1,1 1 1,3 1 8,-2-1 1,0 0 0,0 1 0,0 0 0,0 1-1,0 0 1,0 1 0,-1 0 0,0 1 0,0-1 0,0 2-1,7 5 0,-14-10 7,0 1-1,0-1 0,0 1 0,-1-1 1,1 1-1,0 0 0,-1-1 1,0 1-1,1 0 0,-1 0 0,0 0 1,0 0-1,0 1 0,0-1 0,-1 0 1,1 0-1,0 0 0,-1 1 0,0-1 1,1 0-1,-1 1 0,0-1 0,0 0 1,-1 1-1,1-1 0,0 0 0,-1 0 1,1 1-1,-2 1-6,-1 1 28,0 0 0,0 0 0,-1 0 0,0 0 0,0-1 1,0 1-1,0-1 0,-1 0 0,0 0 0,0-1 0,-1 1-28,-18 14 55,-1-1 0,-1-1 0,-1-2 0,0 0-1,-1-2 1,0-1 0,-13 2-55,35-11-6,-1-1-1,1 0 0,-1 0 1,1-1-1,0 0 1,-1 0-1,1 0 1,-1-1-1,1 0 0,0 0 1,-1-1-1,1 0 1,-1 0 6,6 1-165,0 1 1,0-1-1,0 0 1,1 1-1,-1-1 1,0 1-1,1-1 1,-1 0-1,1 0 1,-1 1-1,1-1 0,-1 0 1,1 0-1,-1 0 1,1 0-1,0 0 1,0 1-1,-1-1 1,1 0-1,0 0 1,0 0-1,0 0 1,0 0-1,0 0 1,0 0-1,0 0 1,0 0-1,0 0 1,1 0 164,5-16-6877,2 4 584</inkml:trace>
  <inkml:trace contextRef="#ctx0" brushRef="#br0" timeOffset="869.925">1587 74 6784,'-4'13'1536,"2"2"-935,1 0 1,0 0 0,1 0 0,0 0-1,1 0 1,1 0 0,1 2-602,3 39 780,-6 25 1199,-6 37-1979,0 45 453,14-226-6360,9 1 3296,-11 44 3397,-1 1 1,-1-1-1,-1 0 0,0-1 0,0-11-786,-3 28 725,0 2-63,17 26 1215,-7-14-1510,0 0 0,1 0 0,0-1 0,1 0 0,0-1 0,4 1-367,-13-8 46,1-1 0,0 0 0,0 0 0,0 0 0,0 0 0,0-1 0,0 0-1,0 0 1,1 0 0,-1 0 0,0-1 0,1 1 0,-1-1 0,0 0-1,1-1 1,-1 1 0,0-1 0,1 1 0,-1-1 0,0-1 0,0 1 0,0-1-1,0 1 1,0-1 0,0 0-46,6-5 41,-1 0 0,0 0 0,-1 0 0,1-1 0,-2-1 0,1 1 0,-1-1 0,0 0 0,-1-1 0,0 0 0,-1 0 0,0 0 0,0 0 0,-1-1 0,-1 0 0,1 0 0,-2 0 0,0 0 0,1-7-41,1-9 17,-2 1 1,0 0-1,-2-1 0,-1 1 1,-1 0-1,-1-1 0,-1 1 0,-2 0-17,-11-32-21,14 57-86,-1 9 61,-1 12-8,5-20 48,-8 60 1,3 1 0,3-1 0,2 1 0,5 39 5,0-10-2,-4-55-984,0 16 2511,7 35-1525,0-42-3776,5-2-5317,-8-30 4912</inkml:trace>
  <inkml:trace contextRef="#ctx0" brushRef="#br0" timeOffset="-2049.966">19 858 6528,'0'0'384,"0"0"64,0 0 277,0 0 86,0 0-235,0 0-86,0 0-63,0 0 42,0 0-42,-19 9 2752,43-3-2955,0-2 1,0-1 0,0-1-1,0-1 1,1-1 0,-1-1-1,0-1 1,8-2-225,9 0 189,-1 2 0,20 2-189,107 2 589,-103-3-6191,-64 1-2440</inkml:trace>
  <inkml:trace contextRef="#ctx0" brushRef="#br0" timeOffset="1769.768">790 1006 9088,'21'13'917,"-19"-13"-362,-2 0-235,0 0-43,11-4 576,26-6-252,1 2-1,0 1 0,17 0-600,33-5 482,235-37 1246,124 6-1728,-351 33 222,-52 4-26,0 2 0,0 2 0,42 4-196,-78-2-835,-7 0-3183,-1 0-4056,0 0 5450</inkml:trace>
  <inkml:trace contextRef="#ctx0" brushRef="#br0" timeOffset="3019.695">655 1292 6144,'0'0'640,"18"1"1973,-9-4 1387,2-6-3905,2 2 0,-1-1 1,1 2-1,0 0 0,0 0 1,0 1-1,1 1 0,0 0 0,0 1 1,0 1-1,1 0-95,-3 0 38,-1 1 0,1 1 0,0 0 0,-1 0-1,1 1 1,0 1 0,-1 0 0,1 1 0,-1 0 0,0 0 0,0 1 0,0 1 0,0 0 0,1 1-38,-11-5 15,1 0 0,-1 0 0,0 0 0,1 0 0,-1 0 0,0 0 0,0 0 0,0 0 0,0 0 0,0 1-1,0-1 1,0 0 0,0 1 0,-1-1 0,1 1 0,0-1 0,-1 1 0,1-1 0,-1 1 0,0 0 0,1-1 0,-1 1 0,0 0 0,0-1-15,0 3 24,-1-1-1,0 1 1,1-1-1,-1 1 1,0-1-1,-1 0 1,1 0-1,-1 1 1,1-1 0,-1 0-1,-1 1-23,-9 12 68,0-1-1,-1-1 1,-1 0-1,-4 3-67,4-4 29,-9 10 47,-1 0-46,1 0 0,1 1 0,1 1 0,1 1 0,1 1 0,-3 8-30,22-34 10,0-1-1,0 1 1,0 0 0,0 0 0,0-1 0,0 1-1,0 0 1,0 0 0,0-1 0,0 1 0,0 0-1,0 0 1,1-1 0,-1 1 0,0 0 0,0-1-1,1 1 1,-1 0 0,1-1 0,-1 1-1,0-1 1,1 1 0,-1 0 0,1-1 0,0 1-1,-1-1 1,1 1 0,-1-1 0,1 0 0,0 1-1,-1-1 1,1 0 0,0 1 0,-1-1 0,1 0-1,0 0 1,0 1 0,-1-1 0,1 0-1,0 0 1,-1 0 0,2 0-10,30 5 314,-13-5-312,-1-2 0,1 0 0,-1-1 0,0 0 0,0-2 0,0 0 0,-1-1 0,0-1 0,1-1-2,51-27-5138,-40 18-2904</inkml:trace>
  <inkml:trace contextRef="#ctx0" brushRef="#br0" timeOffset="3367.409">1118 1213 6528,'-1'1'118,"1"-1"1,0 1 0,-1-1 0,1 1-1,-1 0 1,1-1 0,0 1-1,0 0 1,-1-1 0,1 1-1,0 0 1,0 0 0,0-1-1,0 1 1,0 0 0,0 0-1,0-1 1,0 1 0,0 0-1,0 0 1,0-1 0,0 1 0,0 0-1,1-1 1,-1 1 0,0 0-1,1-1 1,-1 1 0,0 0-1,1-1 1,-1 1 0,1-1-1,-1 1 1,1 0 0,0-1-119,27 2 3169,-8-4-3687,56 0 1167,27-6-649,-26-1-2910,-58 7-4578</inkml:trace>
  <inkml:trace contextRef="#ctx0" brushRef="#br0" timeOffset="3650.39">1199 1263 8576,'0'0'0,"0"20"384,0-5 0,-3 2 512,-2 9 128,1 8-512,-1 5 0,0 7-384,-1-8 128,5 2-128,-4-7 0,-1-4 0,2-7 0,-1-5-128,2-5 128,3-5-896,0-7 0,0 0-7680</inkml:trace>
  <inkml:trace contextRef="#ctx0" brushRef="#br0" timeOffset="3950.877">1274 1263 8832,'-4'22'-17,"1"-1"0,1 0 0,1 1 1,1-1-1,1 0 0,1 1 0,1-1 1,0 0-1,3 5 17,1 9-650,-3 1 0,1 31 650,-2-63-3065,4-10 1160,3-3 518</inkml:trace>
  <inkml:trace contextRef="#ctx0" brushRef="#br0" timeOffset="4300.842">1645 1147 7424,'0'0'768,"0"0"-43,0 0-149,0 0 21,0 0-63,0 0-22,0 0 21,-12 13 598,-13 16-723,2 1 0,2 1 0,0 1 1,3 0-1,0 2 0,-3 11-408,14-26 50,0 1 0,1-1 0,2 1 0,-1 0 0,2 0 1,1 0-1,1 1 0,0-1 0,1 0 0,2 1 0,0-1 0,2 9-50,-3-25 0,0 0 0,0 0 0,0 0 0,0 0 0,1 0 0,-1-1 0,1 1 0,0-1 0,0 1 0,1-1 0,-1 1 0,1-1 0,-1 0 0,1 0 0,0 0 0,0-1 0,0 1 0,1-1 0,-1 1 0,1-1 0,2 0-432,0 1-1,0-1 1,1 0-1,-1-1 1,0 1-1,1-1 1,-1-1-1,1 1 1,0-1-1,-1 0 1,7-1 432,16-2-7637</inkml:trace>
  <inkml:trace contextRef="#ctx0" brushRef="#br0" timeOffset="4649.832">1770 1245 9984,'0'11'832,"-7"47"370,-2 0 0,-3-1 0,-2-1 0,-8 15-1202,-19 81 589,38-132-672,3-10-5210,0-10-2088</inkml:trace>
  <inkml:trace contextRef="#ctx0" brushRef="#br0" timeOffset="4910.236">1802 1526 8192,'0'0'0,"0"0"768,0 0 0,0 0-256,0 0 128,17 0-384,-2 0 128,2 0-256,1 0 0,7 0-128,-1-3 128,0-2-384,-4 1 128,-1-1-8064</inkml:trace>
  <inkml:trace contextRef="#ctx0" brushRef="#br0" timeOffset="5599.816">2194 1234 9088,'0'0'128,"-6"25"2282,7-21-2355,1 1 0,-1-1 0,0 0 0,0 0 0,0 1 0,-1-1 0,1 0 0,-1 1 0,0-1 0,0 1 0,-1-1 0,1 0 0,-1 1 0,0-1 0,0 0 0,-1 0 0,1 1 0,-1-1 0,-1 2-55,-8 15 486,-1-1-1,0 0 1,-9 9-486,-23 40 592,40-62-499,1 0 0,1 0 0,-1 0 0,1 1 0,1-1 0,-1 1 0,1 0 0,0-1 0,1 1 0,0 0 1,1 6-94,-1-12 43,0 0 1,1 0-1,0 0 1,-1 1-1,1-1 1,0 0-1,0-1 1,0 1-1,0 0 1,0 0-1,0 0 1,1-1-1,-1 1 1,1 0-1,-1-1 1,1 1-1,1 0-43,0 0 26,-1-1 0,1 0 0,0 0-1,0 0 1,0 0 0,0 0 0,0-1-1,0 1 1,0-1 0,0 0 0,0 0-1,0 0 1,0 0 0,0-1 0,0 1-1,1-1-25,8-2 68,0-1-1,0-1 1,0 1-1,0-2 1,-1 0-1,0 0 1,0-1-1,-1 0 0,0-1 1,0 0-1,0-1 1,-1 0-1,-1 0 1,0-1-1,0 0 1,0 0-1,4-10-67,12-20 97,-2-2 1,-2 0-1,-2 0 0,2-12-97,-9 27-33,3-9-553,-8 15-5045,-5 19 980,-1 2-575</inkml:trace>
  <inkml:trace contextRef="#ctx0" brushRef="#br0" timeOffset="5965.689">2533 1090 9856,'-1'2'140,"-1"1"1,0 0 0,0 0-1,1 0 1,0 0-1,0 0 1,0 0 0,0 1-1,0-1 1,0 0 0,1 1-1,0-1 1,0 0 0,0 1-1,0-1 1,0 0-1,0 1 1,1-1 0,0 0-1,0 0 1,0 1 0,0-1-1,0 0 1,0 0-1,1 0 1,0 0 0,0 0-1,-1-1 1,2 1-141,10 25 380,-7-11-175,0 0 0,-2 1-1,0 0 1,-1-1-1,0 1 1,-2 0 0,0 1-1,-1-1 1,-1 0 0,-1 0-1,-2 10-204,-1 3 201,-2-1 0,-1 0 0,-1 0 0,-2-1-1,-1 0 1,-6 10-201,13-30-4,1-1 1,-1 0-1,0 0 0,-1-1 0,1 1 0,-2-1 1,1 0-1,-1-1 0,0 0 0,0 0 1,-7 4 3,-21 6-3571,-7-8-5254,18-5 5156</inkml:trace>
  <inkml:trace contextRef="#ctx0" brushRef="#br0" timeOffset="8209.862">2674 748 7040,'0'0'149,"0"0"107,0 0 128,0 0 171,0 0 277,0 0 0,0 0-235,0 0-64,0 0-298,0 0 0,0 0 42,0 0 43,0 0-128,0 0 21,0 0-42,0 0 42,0 0-42,0 0 85,0 0 107,0 0-22,0 0-149,0 0 21,0 0-42,0 25 855,0-20-5171,0-3-4661,0-2 6886</inkml:trace>
  <inkml:trace contextRef="#ctx0" brushRef="#br0" timeOffset="8663.328">2845 887 9856,'0'0'149,"0"0"107,0 0 107,0 0 42,0 0 107,3-1 85,142-24 3592,99-2-4189,66-10 696,-298 33-523,-1 1-1778,-5 2-3213,-6 1-2627</inkml:trace>
  <inkml:trace contextRef="#ctx0" brushRef="#br0" timeOffset="10558.886">3140 450 5248,'-10'26'2668,"5"-22"-1084,6-14 1438,8-17-2709,110-377 1465,-120 404-1774,1 1 0,0-1 0,0 0 0,0 1 0,-1-1 0,1 0 0,0 0 0,0 0 0,-1 1 0,1-1 0,0 0 0,-1 0 0,1 0 0,0 0 0,0 1 0,-1-1 0,1 0-1,0 0 1,-1 0 0,1 0 0,0 0 0,-1 0 0,1 0 0,0 0 0,-1 0 0,1 0 0,0 0 0,-1 0 0,1 0 0,0 0 0,-1-1 0,1 1 0,0 0 0,-1 0 0,1 0 0,0 0 0,0-1 0,-1 1 0,1 0 0,0 0 0,0 0 0,-1-1 0,1 1 0,0 0 0,0 0 0,0-1 0,-1 1 0,1 0 0,0-1 0,0 1 0,0 0 0,0-1 0,0 1 0,0 0 0,-1-1 0,1 1 0,0 0 0,0-1 0,0 1-4,-8 15 0,2 1 0,-2 0 0,1-3 0,3-5 21,3-5 64,-3 15-46,0 1 1,2-1-1,0 1 0,2 0 0,0-1 0,0 1 0,2 0 0,1 0-39,1 55 199,-10 71 125,0 6-3506,6-131-5458</inkml:trace>
  <inkml:trace contextRef="#ctx0" brushRef="#br0" timeOffset="15721.367">3106 1225 5120,'0'0'277,"5"20"6264,-2-10-6853,2 8 502,0 0-1,-1 0 1,0 0-1,-2 1 1,0-1-1,-1 1 1,-1 0-1,-2 12-189,1-12 181,1 0 0,0 0 1,1-1-1,2 1 0,-1 0 0,2 0 0,1-1 1,0 1-182,-3-16 106,1 3-724,-3-4-2582,0-2-811,0 0-682</inkml:trace>
  <inkml:trace contextRef="#ctx0" brushRef="#br0" timeOffset="16257.51">3338 1216 7168,'-11'60'6068,"-16"29"-4304,0 2-1170,19-57-389,-1-1 0,-2 0 0,-1 0-1,-2-1 1,-17 29-205,17-36 115,-2-1 1,-1 0-1,0-2 0,-12 11-115,17-22-132,0 1 0,-1-2-1,0 0 1,-1 0 0,0-1-1,0-1 1,-1 0 0,-7 2 132,-7 2-6763,16-7 449</inkml:trace>
  <inkml:trace contextRef="#ctx0" brushRef="#br1" timeOffset="98349.811">2204 65 6272,'12'6'0,"8"6"0,7 5 0,4 3 0,1 4 0,4 2 0,3 10 0,2 9-256,5 5 0,2 5-1280,3 4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21.54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4224,'0'0'0,"23"20"128,14 13-128,-7 4 0,2 4 0,10 0 128,-1 1-3072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5:44.15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2117 4864,'3'0'161,"0"-1"1,-1 0 0,1 0-1,-1 0 1,1 0 0,-1 0-1,0 0 1,0-1 0,1 1-1,-1-1 1,0 0 0,0 0-1,0 0 1,-1 0-1,1 0 1,1-2-162,31-43 3734,-25 34-3270,49-82 564,-5-2 0,-3-2 1,-4-3-1029,-26 58 136,6-24 312,-3-1 0,-3-1 0,-3 0 0,1-28-448,-10 37 208,-2 0 0,-3-1 0,-4-21-208,1 70 16,3-70 175,0 44 87,-3 1-1,-3-27-277,2 38 8,1 0-1,1 0 0,2-8-7,-1 8 35,0 0 1,-2-1-1,-2-7-35,-10-245 128,9 249-128,-3-63 0,5 84 0,-3-2 0,2 2-21,1 8-86,1 2-21,-5 4 111,1 0 0,0 0 1,0 1-1,0 0 0,0 0 0,1 0 0,-1 0 17,-2 4-10,-25 30 10,2 1 0,1 1 0,-6 17 0,29-48-360,-8 15 601,9-11-7055,4-14-716</inkml:trace>
  <inkml:trace contextRef="#ctx0" brushRef="#br0" timeOffset="506.202">425 113 7680,'-24'13'407,"24"-13"-352,0 1 0,-1-1-1,1 0 1,0 1 0,-1-1-1,1 1 1,0-1 0,0 1-1,-1-1 1,1 1 0,0-1-1,0 1 1,0-1 0,0 1-1,0-1 1,0 1 0,0-1-1,0 1 1,0-1 0,0 1-1,0-1 1,0 1 0,0-1-1,0 1 1,0-1 0,0 1-1,1-1-54,1 4 385,1 0 0,0-1 0,0 0 0,1 0-1,-1 0 1,0 0 0,1 0 0,3 1-385,17 14 8,2 4 618,1-2 0,1-1 0,1-2-1,0 0 1,1-2 0,23 7-626,-40-15 380,-11-6-8824,-2-1 2663</inkml:trace>
  <inkml:trace contextRef="#ctx0" brushRef="#br0" timeOffset="10769.663">706 75 5120,'0'0'149,"0"0"150,0 0 298,0 0 171,0 0 128,0 0-21,0 0-470,0 0-85,0 0-128,0 0 43,0 0 21,0 0 0,0 0 0,0 0-22,0 0-63,0 0 42,3-4-85,2-2-113,0 0 0,1 0 0,0 1 0,0 0 0,0 0-1,1 0 1,0 1 0,0 0 0,0 0 0,0 1 0,1 0-1,-1 0 1,1 0 0,0 1 0,0 1 0,0-1 0,0 1-1,4 0-14,-6 0 6,0 1-1,0 0 1,0 0 0,1 0-1,-1 1 1,0 0-1,0 0 1,0 1-1,0-1 1,0 1-1,0 1 1,0-1-1,-1 1 1,1 0-1,-1 0 1,0 0-1,0 1 1,0 0-1,0 0 1,-1 0 0,0 1-1,1-1 1,-1 1-1,-1 0 1,2 2-6,-3-3 16,0 0 0,0 0 1,-1 0-1,1 1 0,-1-1 1,0 0-1,0 1 0,-1-1 0,1 0 1,-1 1-1,0-1 0,0 1 1,0-1-1,-1 1 0,0 2-16,-1 2 33,-1-1 0,0 1 1,0-1-1,-1 0 0,0 0 0,0 0 0,-5 6-33,-7 7 131,0-1 0,-1 0-1,-2-2 1,1 0 0,-3-1-131,-1 3 85,-44 32 214,84-58-297,1 0 1,-1 1-1,1 1 0,0 1 0,0 1 0,0 0 0,0 2 0,0 0 0,1 1 1,4 1-3,-22-2 7,-1 0 0,1 1 0,0-1 0,-1 0 0,1 1 0,-1-1 0,1 1 0,-1 0 0,1-1 0,-1 1 0,1 0 0,-1 0 0,0 0 0,1 0 0,-1 0 0,0 0 0,0 0 0,0 0 0,0 1 0,0-1 0,0 0 0,0 1 0,0-1 0,-1 0 0,1 1-7,0 1 22,-1-1 1,1 1-1,-1 0 1,0-1 0,0 1-1,0 0 1,-1-1-1,1 1 1,0 0-1,-1-1 1,0 1 0,0-1-1,1 1 1,-2 0-23,-2 7 58,-1-1-1,0 0 1,0-1 0,-1 1 0,0-1 0,-1-1 0,-6 8-58,-12 7 124,-1-1 1,-1 0 0,0-2 0,-7 1-125,19-11 172,0-1 0,-1-1 0,0 0 0,0-1 0,0-1 0,-1 0 0,0-2 0,0 0 1,-2 0-173,17-3-86,-1 0 0,1 0 0,-1 0 0,1-1 0,0 1 1,-1 0-1,1-1 0,0 0 0,0 0 0,-1 1 1,0-2 85,-10-8-7483,12 8 1745,1 2 3775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3:22.29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2432,'0'0'0,"0"0"0,0 0 0,0 0 0,0 0 0,49 54 128,-7-13 0,-3 0-1664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6:2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1886 1897 2048,'0'0'256,"12"22"3861,-26 168-2709,22-23-1011,-2-94-94,-4-1 0,-4 16-303,-8 17 256,-18 72-256,23-129-1792,5-35-3072</inkml:trace>
  <inkml:trace contextRef="#ctx0" brushRef="#br0" timeOffset="1">1919 1898 3968,'0'0'149,"0"0"107,0 0 107,0 0 21,0 0 21,36-4 1750,49-9 260,51 1-2415,-40 4 550,3-5-550,-67 6 93,0 2 1,1 1-1,0 2 0,0 1 1,-1 1-1,1 2 0,0 1 1,7 3-94,-9-1 19,1-1 1,31-1-20,-28-1 98,1 0-1,8 4-97,-16-3 171,-27-3-64,2 114-38,0-42-40,-4 1 1,-5 23-30,-3 38 41,8-84-12,-3-1 0,-2 1 0,-6 18-29,0-2-443,9-23-3210,3-21-1723</inkml:trace>
  <inkml:trace contextRef="#ctx0" brushRef="#br0" timeOffset="2">1956 2838 5888,'0'0'256,"0"0"85,0 0 342,0 0-1,0 0-319,0 0 0,0 0 42,0 0 86,0 0 21,0 0-22,0 0-84,0 0-65,0 0-149,3 1 21,42 7 137,-1-1 1,1-3-1,0-1 0,0-2-350,184-11 1181,-205 7-1070,0-2 0,0 0 0,18-7-111,-29 7 28,1 1 0,0 0 0,0 0 0,0 2-1,1 0 1,-1 0 0,0 2 0,1-1 0,-1 2 0,1 0 0,13 3-28,-18-2 42,0 0 0,0 0 1,1-1-1,-1 0 0,0-1 1,0-1-1,1 1 0,-1-2 1,0 1-43,26-3 109,-11 4 657,-22 1-3665,2-1-4482,-5 0 3349</inkml:trace>
  <inkml:trace contextRef="#ctx0" brushRef="#br0" timeOffset="3">2947 2624 4736,'-2'21'858,"2"-17"-690,-1 1-1,1-1 0,-1 0 1,0 0-1,0 1 0,0-1 1,-1 0-1,0 2-167,1-3 113,0 0 0,0 0 0,1 0-1,-1 1 1,1-1 0,0 0 0,0 0 0,0 1 0,0-1 0,1 0-1,-1 1 1,1-1 0,0 0 0,0 0 0,0 0 0,1 2-113,-1-2 61,0 0 1,0 0-1,0 0 1,0 0-1,-1 0 1,1 0-1,-1 0 1,0 1-1,0-1 1,0 0-1,0 0 1,-1 0-1,1 0 1,-1 1-62,-4 21-1110,5-25-4564</inkml:trace>
  <inkml:trace contextRef="#ctx0" brushRef="#br0" timeOffset="23">1188 2382 5504,'0'0'128,"0"0"21,0 0 86,0 0 21,0 0 0,0 0 42,0 0 193,0 0 106,0 0-63,0 0-22,0 0 0,0 0-64,0 0-235,0 0 0,0 0-42,0 0 42,0 0-63,0 0-1,0 0 86,0 0-1,0 0-63,0 0 64,0 0 21,12 4 256,28 2-269,0-2 0,0-2 0,1-1 1,-1-2-1,29-5-243,-26 3 64,-34 2-64,-1 1 0,1-1 0,0 1 0,-1 1 0,1 0 0,0 0 0,-1 1 0,1 0 0,-1 0 0,0 1 0,0 0 0,0 0 0,7 5 0,52 9 149,-65-16-213,-2-1-640,0 0-1451,0 0-5439</inkml:trace>
  <inkml:trace contextRef="#ctx0" brushRef="#br0" timeOffset="24">1561 2148 7424,'2'0'107,"0"0"0,0 0 0,0 0 0,1 0 0,-1 0 0,0 0 0,0 1 0,0-1-1,0 1 1,1-1 0,-1 1 0,0 0 0,0 0 0,0 0 0,0 0 0,-1 0 0,1 1 0,0-1 0,0 0 0,-1 1 0,1-1 0,-1 1 0,1 0-107,8 8 718,-10-9-708,61 43 646,-3 3 1,15 17-657,-72-63 25,0 1 0,1-1 0,-1 0 0,0 0 0,0 1 0,0-1 0,0 1 0,0-1 0,0 1 0,-1 0 0,1-1 0,0 1 1,-1-1-1,1 1 0,-1 0 0,0 0 0,0-1 0,1 1 0,-1 0 0,0 0 0,-1-1 0,1 1 0,0 0 0,0 0 0,-1-1 0,1 1 0,-1 0 0,1-1 0,-1 2-25,-2 1 35,0 1-1,0-1 1,0 1-1,-1-1 1,1 0 0,-1 0-1,0 0 1,-4 2-35,-21 20 51,-1-2 0,-1-2 0,-1-1 0,-1-1 1,-26 11-52,32-18-1955,17-8 76,0 0-1,-1 0 1,1-1 0,-12 2 1879,21-6-1024,1 0-512</inkml:trace>
  <inkml:trace contextRef="#ctx0" brushRef="#br0" timeOffset="25">3025 2394 6912,'1'1'228,"1"1"0,-1-1 0,1 0 0,-1 0 0,1 0 0,0 0-1,-1 0 1,1 0 0,0-1 0,0 1 0,0-1 0,-1 1 0,1-1 0,0 1 0,0-1 0,0 0 0,0 0 0,0 0 0,0 0-228,44-3 526,-28 1-71,138-15 611,125-32-1066,-33-3-597,-218 51-7275,-18 1 4587</inkml:trace>
  <inkml:trace contextRef="#ctx0" brushRef="#br0" timeOffset="26">3256 2130 8448,'-22'16'546,"0"2"1,2 0-1,0 1 1,2 1 0,0 1-1,-12 17-546,9-10 187,-2 0 0,-2-2 0,-15 13-187,21-27 480,49-25-64,-27 12-416,0-1 0,0 1 0,0 1 0,0-1 0,1 0 0,-1 1 0,0 0 0,0-1 0,0 1 0,1 1 0,-1-1 0,0 0 0,0 1 0,0 0 0,1-1 0,-1 1 0,0 0 0,0 1 0,0-1 0,0 1 0,-1-1 0,1 1 0,0 0 0,-1 0 0,1 0 0,-1 0 0,1 0 0,0 3 0,8 3 0,54 53-103,-57-52 15,0 0 1,1-1 0,-1 1-1,2-2 1,-1 1-1,1-1 1,0-1-1,1 0 1,0 0-1,-1-1 1,2-1 0,3 2 87,53 4-6272,-37-9 1408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2.578"/>
    </inkml:context>
    <inkml:brush xml:id="br0">
      <inkml:brushProperty name="width" value="0.05" units="cm"/>
      <inkml:brushProperty name="height" value="0.05" units="cm"/>
      <inkml:brushProperty name="color" value="#FFC114"/>
    </inkml:brush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4185 166 3456,'0'0'0,"-22"27"0,-18 16 384,-3 6 0,-6 12 256,-4-3 0,-5 4-384,-17 17 0,-11 14-128,2 7 0,-6 5-896,-7 5 0,0-2-2304</inkml:trace>
  <inkml:trace contextRef="#ctx0" brushRef="#br0" timeOffset="810.701">3136 1375 5248,'0'0'0,"13"6"128,-13-6 128,-17 17 128,-8 1 0,-7 7-128,-3 8 128,-6 8 0,-5 8 0,-7 5-128,-5 7 0,-8 9 0,-24 29 128,-18 24-384,-12 18 128,-14 20-4224,-6 12 0</inkml:trace>
  <inkml:trace contextRef="#ctx0" brushRef="#br1" timeOffset="47699.558">1886 1897 2048,'0'0'256,"12"22"3861,-26 168-2709,22-23-1011,-2-94-94,-4-1 0,-4 16-303,-8 17 256,-18 72-256,23-129-1792,5-35-3072</inkml:trace>
  <inkml:trace contextRef="#ctx0" brushRef="#br1" timeOffset="48955.124">1919 1898 3968,'0'0'149,"0"0"107,0 0 107,0 0 21,0 0 21,36-4 1750,49-9 260,51 1-2415,-40 4 550,3-5-550,-67 6 93,0 2 1,1 1-1,0 2 0,0 1 1,-1 1-1,1 2 0,0 1 1,7 3-94,-9-1 19,1-1 1,31-1-20,-28-1 98,1 0-1,8 4-97,-16-3 171,-27-3-64,2 114-38,0-42-40,-4 1 1,-5 23-30,-3 38 41,8-84-12,-3-1 0,-2 1 0,-6 18-29,0-2-443,9-23-3210,3-21-1723</inkml:trace>
  <inkml:trace contextRef="#ctx0" brushRef="#br1" timeOffset="50009.943">1956 2838 5888,'0'0'256,"0"0"85,0 0 342,0 0-1,0 0-319,0 0 0,0 0 42,0 0 86,0 0 21,0 0-22,0 0-84,0 0-65,0 0-149,3 1 21,42 7 137,-1-1 1,1-3-1,0-1 0,0-2-350,184-11 1181,-205 7-1070,0-2 0,0 0 0,18-7-111,-29 7 28,1 1 0,0 0 0,0 0 0,0 2-1,1 0 1,-1 0 0,0 2 0,1-1 0,-1 2 0,1 0 0,13 3-28,-18-2 42,0 0 0,0 0 1,1-1-1,-1 0 0,0-1 1,0-1-1,1 1 0,-1-2 1,0 1-43,26-3 109,-11 4 657,-22 1-3665,2-1-4482,-5 0 3349</inkml:trace>
  <inkml:trace contextRef="#ctx0" brushRef="#br1" timeOffset="51158.614">2947 2624 4736,'-2'21'858,"2"-17"-690,-1 1-1,1-1 0,-1 0 1,0 0-1,0 1 0,0-1 1,-1 0-1,0 2-167,1-3 113,0 0 0,0 0 0,1 0-1,-1 1 1,1-1 0,0 0 0,0 0 0,0 1 0,0-1 0,1 0-1,-1 1 1,1-1 0,0 0 0,0 0 0,0 0 0,1 2-113,-1-2 61,0 0 1,0 0-1,0 0 1,0 0-1,-1 0 1,1 0-1,-1 0 1,0 1-1,0-1 1,0 0-1,0 0 1,-1 0-1,1 0 1,-1 1-62,-4 21-1110,5-25-4564</inkml:trace>
  <inkml:trace contextRef="#ctx0" brushRef="#br2" timeOffset="105990.205">0 1258 9216,'0'0'256,"0"0"21,0 0 107,0 0 85,0 0-42,0 0 42,0 0-63,0 0-44,0 0-84,0 0-22,0 0 0,0 0 21,0 0 86,0 0-22,0 0-149,0 0 21,0 0-42,0 0 42,0 0-63,0 0-22,0 0 0,0 0 0,0 0 0,0 0 0,0 0 0,0 0 0,0 0 0,0 0 0,0 0 0,25-16 106,8 1-124,0 1 1,1 2-1,0 1 0,1 1 0,0 2 0,17-1-110,-17 6 150,1 1 0,16 1-150,60-3 852,-101 2-1130,11-1 933,-11 3-9799,-11 0 2552</inkml:trace>
  <inkml:trace contextRef="#ctx0" brushRef="#br2" timeOffset="106849.848">829 487 8704,'-5'20'136,"1"-1"1,1 1 0,1 0-1,0 0 1,2 16-137,9 105 1180,-1-51-761,-10 150 3443,2-239-3308,-1-3-319,-1-15-127,0 1 1,0-1-1,2 1 1,0-1-1,1 1 1,1-1-1,0 1 1,3-8-109,-3 16 7,0 0 1,0 0-1,1 0 1,0 1-1,1 0 1,0-1-1,0 1 1,0 0-1,1 1 1,0-1-1,0 1 1,0 0-1,1 0 1,0 1-1,0-1 1,1 1-1,0 1 1,3-3-9,-7 6 1,-1 0 0,1-1 0,0 1 0,0 0 0,0 0 0,0 1 0,-1-1 0,1 1 0,0-1 0,0 1 0,0 0 0,0 0 0,0 0 0,0 1 0,0-1 0,0 1 0,0-1 0,0 1 0,0 0 0,1 1 0,1 0 0,0 1 0,0 0 0,0 1 0,-1-1 0,0 1 0,1 0 0,-1 0 0,-1 0 0,1 0 0,2 4 0,5 9 0,-1 0 0,-1 1 0,0 0 0,-1 0 0,4 15 0,-9-21 56,0-1 0,0 1 0,-1 0 0,-1 0 0,0 0 0,0 0 0,-1 0 0,-2 9-56,2-16 40,0-1-1,-1 0 1,1 0-1,-1 0 1,-1 0-1,1 0 1,0 0-1,-1-1 1,0 1-1,0 0 1,0-1-1,0 1 1,0-1-1,-1 0 1,0 0-1,1 0 1,-1 0-1,0 0 1,-1 0-1,1-1 1,0 0 0,-1 1-1,1-1 1,-1 0-1,0-1 1,0 1-1,0-1-39,-4 2 78,0-2-1,0 1 1,-1-1-1,1 0 1,0-1 0,-1 1-1,1-2 1,0 1-1,-1-1 1,1-1 0,0 1-1,0-1 1,0-1-1,-5-1-77,8 1-178,0 1-1,0-1 0,0 0 1,1 0-1,-1 0 0,1-1 0,0 0 1,0 1-1,0-2 0,0 1 1,1 0-1,-1-1 0,1 1 0,0-1 1,1 0-1,-1 0 0,1 0 1,0 0-1,0-1 0,1 1 1,-1-6 178,-1-7-4224,0 1-3584</inkml:trace>
  <inkml:trace contextRef="#ctx0" brushRef="#br2" timeOffset="107262.699">1220 495 10624,'0'0'149,"0"4"107,-4 37 532,3-1 1,1 1-1,3 0 1,1 2-789,0 5 460,-2 0 1,-4 47-461,-7-16-1003,9-77-1514,0-2-5355</inkml:trace>
  <inkml:trace contextRef="#ctx0" brushRef="#br2" timeOffset="107711.962">1171 738 9216,'0'0'384,"2"3"21,2 2-183,0 1-1,0-1 1,0 0 0,1 0 0,0 0-1,0-1 1,0 1 0,0-1 0,1 0-1,0-1 1,-1 1 0,1-1 0,1-1-1,-1 1 1,0-1 0,1 0-1,-1 0 1,1-1 0,-1 0 0,1 0-1,0 0 1,0-1 0,-1 0 0,1 0-1,2-1-221,3-1 83,0-1-1,0 0 0,0-1 0,0 0 1,-1 0-1,0-2 0,0 1 1,0-1-1,0-1 0,-1 0 1,0 0-1,-1-1 0,8-8-82,-7 6 55,0-1 0,0 0 1,-2 0-1,1-1 0,-1-1 0,-1 1 0,0-1 1,-1-1-1,0 1 0,3-12-55,-7 15 29,1 0 0,-2 0 0,1-1 0,-1 1 0,-1 0 0,0 0 0,0-1 0,-1 1 0,-1 0 0,1 0 0,-1 0 0,-1 0 0,0 0 0,-1 0 0,0 1 0,0 0 0,-1-2-29,0 10 0,1 10 0,0 14 0,1 225-234,22 165 234,-19-388-6251,0-16-1471</inkml:trace>
  <inkml:trace contextRef="#ctx0" brushRef="#br2" timeOffset="108489.512">136 1551 7680,'-30'-3'5574,"43"-4"-3424,52-7-1810,197-18 392,-40 7-441,217-63 523,-50 9-220,-316 66-428,-1-4-1,0-2 0,-1-4 1,8-6-166,-78 28-1302,-1 1-1897,0 0-6657</inkml:trace>
  <inkml:trace contextRef="#ctx0" brushRef="#br2" timeOffset="109940.143">44 1872 10752,'0'0'128,"0"0"42,0 0 172,0 0 20,0 0-84,0 0-1,0 0 86,10-13 874,-3 5-1108,0 0 0,1 1 0,-1 0 0,2 0 0,-1 1 1,1 0-1,-1 1 0,2-1 0,6-2-129,-13 7 26,1-1-1,0 1 1,0 0 0,-1-1-1,1 2 1,0-1 0,0 0-1,0 1 1,0 0 0,1 0 0,-1 0-1,0 0 1,0 1 0,0-1-1,0 1 1,0 0 0,-1 0-1,1 1 1,0-1 0,0 1 0,-1 0-1,1 0 1,-1 0 0,1 0-1,-1 0 1,0 1 0,2 2-26,-3-3 37,-1 1-1,0-1 1,1 1-1,-1-1 1,0 1 0,0 0-1,-1-1 1,1 1 0,0 0-1,-1 0 1,0 0 0,0 0-1,0-1 1,0 1 0,0 0-1,0 0 1,-1 0 0,1 0-1,-1-1 1,0 1 0,0 0-1,0-1 1,0 1 0,0-1-1,-1 1 1,1-1 0,-2 3-37,-6 10 82,-1 0 1,0 0-1,-10 10-82,16-20 8,-19 21 132,2 2-1,0 1 1,-14 27-140,75-67 234,-7 3-415,105-27 645,-45 16-2901,-77 13-379,-11 4-6357,-5 2 6805</inkml:trace>
  <inkml:trace contextRef="#ctx0" brushRef="#br2" timeOffset="110240.326">417 1775 9728,'0'0'256,"0"1"-48,-1-1 1,1 1-1,0 0 1,0 0-1,0 0 1,0 0-1,0 0 1,0 0-1,0-1 0,0 1 1,0 0-1,0 0 1,0 0-1,1 0 1,-1 0-1,0 0 1,1-1-1,-1 1 1,0 0-1,1 0 1,-1-1-1,1 2-208,1-4 5,155-75 1692,-132 63-2208,-1-1 0,0-1 0,-1-1 0,-1-1 0,3-4 511,-25 21-3392,0 1-3733</inkml:trace>
  <inkml:trace contextRef="#ctx0" brushRef="#br2" timeOffset="110531.018">548 1753 12288,'2'2'50,"-1"-1"0,1 1 1,-1-1-1,0 1 0,1 0 1,-1-1-1,0 1 0,0 0 0,0 0 1,0 0-1,-1 0 0,1 0 1,0 0-1,-1 0 0,0 0 1,1 0-1,-1 0 0,0 0 1,0 0-1,0 0 0,0 1-50,-5 58 946,1-24-666,2-2-179,1-26-131,0 1-1,0-1 1,1 1-1,1-1 1,-1 1-1,1-1 1,1 0-1,0 1 1,0-1-1,1 0 1,3 7 30,-6-15-1792,0-1-2539,0 0-85,0 0 1899</inkml:trace>
  <inkml:trace contextRef="#ctx0" brushRef="#br2" timeOffset="110792.306">611 1763 11008,'4'3'259,"0"1"0,0-1 0,-1 1 0,1 1 0,-1-1 0,0 0 0,0 1 0,0 0 0,-1-1 0,1 1 0,-1 0 0,-1 0 0,1 0 0,-1 1 0,1-1 0,-1 1-259,3 18 215,-1 1 1,-1 0-1,-1 1-215,0 6 436,1 0-639,3 36 1063,2-25-5527,-7-43-3717</inkml:trace>
  <inkml:trace contextRef="#ctx0" brushRef="#br2" timeOffset="111241.296">1032 1592 12416,'-25'16'896,"17"-10"-766,1 0 0,1 1 0,-1 0 0,1 0 0,0 0 0,1 0 0,0 1 0,0 0 0,1 0 0,0 1 0,0-1 0,1 1 0,0 0 1,0 0-1,1 0 0,0 0 0,1 0 0,0 0 0,0 1 0,1 6-130,1-5 23,1 0-1,-1 0 1,2-1 0,0 1-1,0 0 1,1-1 0,0 0-1,0 0 1,1 0 0,1 0-1,0-1 1,0 0 0,1 0-1,0-1 1,0 0 0,1 0-1,2 2-22,-1-2-187,14 12-2396,-6-7-4033,-8-5 1880</inkml:trace>
  <inkml:trace contextRef="#ctx0" brushRef="#br2" timeOffset="111592.101">1220 1608 11008,'0'0'128,"-3"31"1536,-16 136 1536,14-66-2520,9-61-4304,-4-38 488,0-2-1387,0 0-746</inkml:trace>
  <inkml:trace contextRef="#ctx0" brushRef="#br2" timeOffset="112057.434">1440 1688 9600,'19'2'7162,"-1"-3"-7063,-1-1 1,0-1-1,1 0 0,-1-1 0,6-2-99,-12-1 50,1 0 0,-1 0 0,0-1 0,4-5-50,27-17 56,-35 26-103,15-8-4017,-15 5-5414,-7 7 6833</inkml:trace>
  <inkml:trace contextRef="#ctx0" brushRef="#br2" timeOffset="112630.049">1808 1424 11520,'-12'84'3453,"-8"39"-3193,9-59 123,10-62-364,1 0 1,-1 0 0,1 1 0,-1-1 0,1 0 0,0 0-1,0 0 1,0 1 0,0-1 0,0 0 0,0 0 0,1 1-1,-1-1 1,1 0 0,0 0 0,0 0 0,-1 0 0,1 0 0,0 0-1,1 0 1,-1 0 0,0 0 0,1 0 0,-1-1 0,1 1-1,-1 0 1,1-1 0,0 0 0,-1 1 0,1-1 0,0 0-1,2 1-19,-1-1 98,1 0-1,0-1 1,0 1-1,0-1 1,0 0-1,0 0 1,0 0-1,0-1 1,0 0-1,-1 1 1,1-1-1,0 0 0,0-1 1,-1 1-1,1-1 1,0 0-1,-1 1 1,3-4-98,2 0 56,0 0 0,-1-1 0,0 0 0,0 0 0,0 0 0,-1-1 0,0 0 0,0-1 0,-1 0 0,0 1 0,0-2 0,-1 1 0,0 0 0,0-2-56,6-17 122,-2-1 0,-1-1 0,3-24-122,-4 18-415,2 1 0,3-8 415,-11 42-10,2-4-1165,-1 3-2230,-1 1-3312,0 0 2003</inkml:trace>
  <inkml:trace contextRef="#ctx0" brushRef="#br2" timeOffset="113006.279">2060 1366 12416,'0'0'128,"0"0"21,0 0 86,0 0 21,0 0 21,4 3 86,4 4-239,-1 0 1,1 0 0,-1 1 0,0 0 0,-1 1-1,0 0 1,0 0 0,-1 0 0,-1 0 0,1 1-1,-1 0 1,-1-1 0,0 2 0,0-1 0,-1 0-1,0 1 1,-1-1 0,0 11-125,0-9 24,-1 1-1,0-1 1,-1 0-1,-1 0 1,0 1 0,0-1-1,-1 0 1,-1-1-1,0 1 1,-1-1 0,0 1-1,0-1 1,-1-1-1,-1 1 1,0-1-1,-6 7-22,10-14-450,-1 0 1,1 1 0,-1-1-1,0-1 1,0 1 0,0-1-1,0 1 1,-1-1 448,-22 9-8232,12-7 5139</inkml:trace>
  <inkml:trace contextRef="#ctx0" brushRef="#br2" timeOffset="116379.515">2190 1059 9984,'0'0'128,"0"0"0,0 0 21,-3-15 484,5 10 4195,46 5-3997,-9 1 407,-37-1-1003,-2 0-86,0 0-21,0 0 0,0-2-21,0 1-106,-1 0 0,1-1 0,0 1 0,-1 0 0,1 0 0,-1-1 0,1 1 0,-1 0-1,0 0 1,0 0 0,1 0 0,-1 0 0,0 0 0,0 0 0,0 0 0,0 1 0,0-1 0,0 0 0,0 0 0,0 1 0,0-1 0,-1 1-1,1-1 1,0 1 0,-1-1-1,-36-2-2,27 4 2,2-1-234,7 0-918,2 0-1856,0 0-6805</inkml:trace>
  <inkml:trace contextRef="#ctx0" brushRef="#br2" timeOffset="117059.855">2385 872 11008,'23'17'512,"-21"-16"-235,-2-1 107,0 0 85,0 0-63,22 0 831,89-16-226,0-4 0,-1-6-1011,6 0 346,-107 25-654,23-5 1091,-31 6-1001,0 0 1,0 0-1,0-1 0,0 1 1,0 0-1,0 0 0,0-1 1,0 1-1,0-1 0,-1 1 1,1-1-1,0 1 1,0-1-1,-1 1 0,1-1 1,0 0-1,0 1 0,-1-1 1,1 0-1,-1 1 0,1-1 1,-1 0-1,1 0 0,-1 0 1,1 0-1,-1 0 218,0 1-7893</inkml:trace>
  <inkml:trace contextRef="#ctx0" brushRef="#br2" timeOffset="120485.264">2657 1 7808,'-8'23'858,"2"1"0,0-1 1,2 1-1,0 0 0,2 0 1,0 22-859,4 32-1305,7 38 1305,-1-12-2821,-4-9-848,-3 3 170</inkml:trace>
  <inkml:trace contextRef="#ctx0" brushRef="#br1" timeOffset="152489.506">1188 2382 5504,'0'0'128,"0"0"21,0 0 86,0 0 21,0 0 0,0 0 42,0 0 193,0 0 106,0 0-63,0 0-22,0 0 0,0 0-64,0 0-235,0 0 0,0 0-42,0 0 42,0 0-63,0 0-1,0 0 86,0 0-1,0 0-63,0 0 64,0 0 21,12 4 256,28 2-269,0-2 0,0-2 0,1-1 1,-1-2-1,29-5-243,-26 3 64,-34 2-64,-1 1 0,1-1 0,0 1 0,-1 1 0,1 0 0,0 0 0,-1 1 0,1 0 0,-1 0 0,0 1 0,0 0 0,0 0 0,7 5 0,52 9 149,-65-16-213,-2-1-640,0 0-1451,0 0-5439</inkml:trace>
  <inkml:trace contextRef="#ctx0" brushRef="#br1" timeOffset="153295.225">1561 2148 7424,'2'0'107,"0"0"0,0 0 0,0 0 0,1 0 0,-1 0 0,0 0 0,0 1 0,0-1-1,0 1 1,1-1 0,-1 1 0,0 0 0,0 0 0,0 0 0,0 0 0,-1 0 0,1 1 0,0-1 0,0 0 0,-1 1 0,1-1 0,-1 1 0,1 0-107,8 8 718,-10-9-708,61 43 646,-3 3 1,15 17-657,-72-63 25,0 1 0,1-1 0,-1 0 0,0 0 0,0 1 0,0-1 0,0 1 0,0-1 0,0 1 0,-1 0 0,1-1 0,0 1 1,-1-1-1,1 1 0,-1 0 0,0 0 0,0-1 0,1 1 0,-1 0 0,0 0 0,-1-1 0,1 1 0,0 0 0,0 0 0,-1-1 0,1 1 0,-1 0 0,1-1 0,-1 2-25,-2 1 35,0 1-1,0-1 1,0 1-1,-1-1 1,1 0 0,-1 0-1,0 0 1,-4 2-35,-21 20 51,-1-2 0,-1-2 0,-1-1 0,-1-1 1,-26 11-52,32-18-1955,17-8 76,0 0-1,-1 0 1,1-1 0,-12 2 1879,21-6-1024,1 0-512</inkml:trace>
  <inkml:trace contextRef="#ctx0" brushRef="#br1" timeOffset="154079.813">3025 2394 6912,'1'1'228,"1"1"0,-1-1 0,1 0 0,-1 0 0,1 0 0,0 0-1,-1 0 1,1 0 0,0-1 0,0 1 0,0-1 0,-1 1 0,1-1 0,0 1 0,0-1 0,0 0 0,0 0 0,0 0 0,0 0-228,44-3 526,-28 1-71,138-15 611,125-32-1066,-33-3-597,-218 51-7275,-18 1 4587</inkml:trace>
  <inkml:trace contextRef="#ctx0" brushRef="#br1" timeOffset="154879.305">3256 2130 8448,'-22'16'546,"0"2"1,2 0-1,0 1 1,2 1 0,0 1-1,-12 17-546,9-10 187,-2 0 0,-2-2 0,-15 13-187,21-27 480,49-25-64,-27 12-416,0-1 0,0 1 0,0 1 0,0-1 0,1 0 0,-1 1 0,0 0 0,0-1 0,0 1 0,1 1 0,-1-1 0,0 0 0,0 1 0,0 0 0,1-1 0,-1 1 0,0 0 0,0 1 0,0-1 0,0 1 0,-1-1 0,1 1 0,0 0 0,-1 0 0,1 0 0,-1 0 0,1 0 0,0 3 0,8 3 0,54 53-103,-57-52 15,0 0 1,1-1 0,-1 1-1,2-2 1,-1 1-1,1-1 1,0-1-1,1 0 1,0 0-1,-1-1 1,2-1 0,3 2 87,53 4-6272,-37-9 1408</inkml:trace>
  <inkml:trace contextRef="#ctx0" brushRef="#br2" timeOffset="-187297.142">2608 1015 8576,'0'0'149,"0"0"171,0 0 384,0 0 192,0 0 107,0 0-129,0 0-575,0 0-43,0 0 107,0 0-22,0 0-170,0 0-43,0 0 0,0 6-22,13 288 1068,-6-254-331,-1-13-2405,-4-9-5442,-2-18 1671</inkml:trace>
  <inkml:trace contextRef="#ctx0" brushRef="#br2" timeOffset="-186780.849">2913 1027 8960,'0'0'128,"0"0"42,0 0 172,0 0 42,0 0 0,0 0-22,0 0-84,0 0-22,0 0 0,-21 25 725,-31 42-563,3 1 0,3 3 0,3 2 0,4 1 1,-21 56-419,43-88 99,-2 0 1,-13 18-100,-3-1-6898,22-39 1565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7:28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223 901 6528,'0'0'149,"-47"31"3563,45-30-3008,80-4 1059,12-5-1763,-24 2 200,52-4 95,139-12 272,0 12 0,59 12-567,-245 3 25,3 0-304,0-3 0,10-4 279,-59-1-2756,-1 1-3533,-14 0 1510</inkml:trace>
  <inkml:trace contextRef="#ctx0" brushRef="#br0" timeOffset="710.122">0 1250 7936,'17'9'853,"-17"-9"-21,0 0 107,0 0-235,0 0-128,0 0-256,0 0-86,0 0-63,3 0 42,44-5-10,1 2 0,-1 3-1,0 1 1,8 3-203,-53-3 18,1-1 0,0 0-1,0 1 1,0 0 0,0-1 0,0 1 0,-1 0-1,1 1 1,0-1 0,-1 0 0,1 1 0,-1-1-1,0 1 1,1 0 0,-1 0 0,0 0 0,0 0-1,0 0 1,0 1 0,0-1 0,-1 0 0,1 1-1,-1-1 1,0 1 0,1 0 0,-1-1 0,0 1-1,-1 0 1,1 0 0,0 0 0,-1 0 0,0 0-1,1 0 1,-1-1 0,0 1 0,-1 0 0,1 0-1,0 0 1,-1 0 0,0 0-18,0 7 36,-1 0 0,0-1 0,-1 1 0,0-1 1,-1 1-1,1-1 0,-2 0 0,1 0 0,-2-1 0,1 0 0,-4 5-36,-137 132 406,146-145-406,0 1 0,-1-1 1,1 0-1,0 0 1,-1 1-1,1-1 1,0 0-1,-1 0 1,1 1-1,0-1 1,0 0-1,-1 1 1,1-1-1,0 0 1,0 1-1,0-1 0,0 0 1,0 1-1,-1-1 1,1 0-1,0 1 1,0-1-1,0 1 1,0-1-1,0 0 1,0 1-1,0-1 1,0 1-1,0-1 0,0 0 1,0 1-1,1-1 1,-1 0-1,0 1 1,0-1-1,0 1 1,0-1-1,1 0 1,-1 1-1,0-1 1,0 0-1,1 0 1,-1 1-1,21 4 44,25-7 20,-20-3-297,0-1 0,-1-2 0,1 0 233,41-17-3995,-31 11-3215</inkml:trace>
  <inkml:trace contextRef="#ctx0" brushRef="#br0" timeOffset="979.915">487 1198 7424,'9'5'0,"7"2"128,5-2 128,7-2 128,1-2 128,1-1-256,5-1 128,-1-4-256,-1-2 128,-1-1-128,-7 0 0,-4 4-896,-7-1 128,1 1-5376</inkml:trace>
  <inkml:trace contextRef="#ctx0" brushRef="#br0" timeOffset="1249.592">623 1329 8960,'5'9'0,"4"11"0,-1 2 0,-1 2 0,-2 3 128,-2 2 0,-2 0 0,2 0 0,0-7 128,-3-2-128,0-7 0,2-4-1536,-2-9 0,3 13-1152,-3-13 128,0 0 1280</inkml:trace>
  <inkml:trace contextRef="#ctx0" brushRef="#br0" timeOffset="1535.03">744 1297 9856,'0'11'0,"-2"3"0,2-2 128,0 3 0,0 2 0,0 4 256,0-1 0,0 1-256,0 1 0,-3 2 0,2-2 0,1 2-128,0-7 0,0-1-8192</inkml:trace>
  <inkml:trace contextRef="#ctx0" brushRef="#br0" timeOffset="1750.303">991 1181 11008,'0'0'149,"-26"28"1110,17-5-1178,1 1 1,1-1-1,0 1 0,2 1 1,1-1-1,1 1 1,2 0-1,0 0 1,1-1-1,2 1 1,2 14-82,-2-31-58,0 0 1,0-1-1,1 1 1,0-1-1,0 0 1,1 0-1,-1 0 1,2 0-1,-1 0 1,1-1-1,0 0 1,0 0-1,5 3 58,21 16-3044,3-6-3511,-7-7 4614</inkml:trace>
  <inkml:trace contextRef="#ctx0" brushRef="#br0" timeOffset="2009.961">1136 1268 9344,'0'0'0,"0"25"0,3 19 128,-3-14 128,-3 2-128,6 5 0,2 1 0,-1-6 0,4-3-128,-3-7 128,-2-3-1280,-2-6 128,2-1-4736</inkml:trace>
  <inkml:trace contextRef="#ctx0" brushRef="#br0" timeOffset="2249.956">1283 1465 8320,'0'0'384,"0"0"0,12 0 0,-3 0 0,0-3-256,4 1 128,-1-4-128,3 2 128,-1-1-384,6-4 128,-1-2-7424</inkml:trace>
  <inkml:trace contextRef="#ctx0" brushRef="#br0" timeOffset="2650.275">1481 1291 7296,'12'26'1452,"-9"-21"-1288,0 0 0,0 1 1,-1-1-1,1 1 0,-2 0 1,1-1-1,0 1 0,-1 0 0,0 0 1,-1 0-1,1 0 0,-1 0 1,0 0-1,-1 0 0,1 0 1,-1 0-1,0 0-164,-32 98 235,32-103-209,1 0 1,0 0 0,-1-1 0,1 1-1,0 0 1,0 0 0,0 0 0,-1 0 0,1 0-1,0 0 1,0 0 0,0 0 0,1 0-1,-1 0 1,0 0 0,0 0 0,1 0-1,-1 0 1,0 0 0,1 0 0,-1 0-1,1 0 1,-1 0 0,1-1 0,-1 1 0,1 0-1,0 0 1,-1-1 0,1 1 0,0 0-1,0-1 1,-1 1 0,1-1 0,0 1-1,0-1 1,0 1 0,0-1 0,0 1-1,0-1 1,0 0 0,0 0 0,0 1 0,0-1-1,0 0 1,0 0 0,0 0 0,0 0-1,0 0 1,0 0 0,0-1 0,0 1-1,0 0 1,0 0 0,-1-1 0,1 1-1,0-1 1,0 1 0,0 0 0,0-1 0,0 0-27,53-27 930,-53 27-906,16-10 155,0-1 1,-1-1 0,0 0-1,-1-1 1,-1 0 0,12-16-180,-19 20-174,0 0 1,-1-1 0,0 0-1,-1 0 1,0 0-1,-1-1 1,0 1 0,0-1-1,-1 0 1,-1-1-1,0 1 1,-1-1 173,4-54-7040,-2 34 2795</inkml:trace>
  <inkml:trace contextRef="#ctx0" brushRef="#br0" timeOffset="2912.127">1813 1149 8320,'3'11'0,"4"3"256,-1 9 0,2 6 128,0 1 0,-1 10 0,-1-2 128,5 3-256,-3-3 0,-4-1-128,-8 4 0,-7 3 0,-9 2 128,-6 4-1280,-10 8 128,-1 0-6016</inkml:trace>
  <inkml:trace contextRef="#ctx0" brushRef="#br0" timeOffset="-2029.438">203 463 6912,'0'0'277,"0"0"128,0 0 214,0 0 106,0 0-42,0 0 0,0 0-214,0 0-42,0 0-214,28 0 384,24 0-78,9-1 139,-1 3 0,33 6-658,-57-4 57,-20-2-70,0-1 0,0 2 0,0 0 0,0 1 0,0 1 0,8 4 13,-22-8-2112,-2-1-5888</inkml:trace>
  <inkml:trace contextRef="#ctx0" brushRef="#br0" timeOffset="-1330.265">938 1 8448,'-29'127'2260,"17"-76"-2046,1-1 0,1 17-214,0 82 896,7 55-896,3-201 234,0-7-63,5-30 11,1 1 1,2-1-1,1 1 0,4-6-182,-9 27 21,1 0 1,0 1-1,1-1 0,0 1 0,1 1 0,0-1 0,1 1 0,0 0 0,1 1 0,0-1 0,0 2 0,1-1 0,1 0-21,-6 7-2,-1 0 1,1 0-1,-1 0 1,1 0 0,0 1-1,-1-1 1,1 1-1,0 0 1,0 1 0,0-1-1,0 1 1,0 0-1,0 1 1,0-1 0,0 1-1,0 0 1,-1 0-1,1 0 1,0 1 0,-1-1-1,1 1 1,0 0-1,-1 1 1,0-1 0,0 1-1,0 0 1,0 0-1,0 0 1,0 0 0,-1 1-1,2 2 2,0-1 44,0 0 0,0 0-1,-1 0 1,1 1 0,-1 0-1,-1 0 1,1 0 0,-1 0-1,0 1 1,-1-1 0,0 1-1,0 0 1,0-1 0,-1 1-1,1 0 1,-2 0 0,1 0-1,-1 0 1,0 0 0,-1 0-1,1 0 1,-2 3-44,-1-2 95,0 1 0,-1-1 1,0 0-1,-1 0 0,0-1 0,0 1 0,0-1 1,-1 0-1,0-1 0,-1 1 0,1-1 1,-1 0-1,0-1 0,-1 0 0,1 0 1,-1 0-1,0-1 0,0 0 0,-1-1 0,1 0 1,-2 0-96,-1 1-41,1-2 1,-1 1-1,0-2 0,0 1 1,0-1-1,0-1 1,0 0-1,-3-1 41,5 0-406,1 0-1,-1-1 1,1 0-1,-1 0 1,1-1-1,0 0 1,0-1 0,0 1-1,1-2 1,-5-2 406,-3-2-8256</inkml:trace>
  <inkml:trace contextRef="#ctx0" brushRef="#br0" timeOffset="-993.25">1297 158 8832,'-2'2'55,"0"1"1,0-1 0,1 1-1,0 0 1,-1 0 0,1-1-1,0 1 1,0 0 0,0 0 0,1 0-1,-1 0 1,1 0 0,0 0-1,0 0 1,0 0 0,0 0-1,0 0-55,8 61 1049,-3-34-762,4 119 1009,-9-75-4682,1-77-497,3-8-362</inkml:trace>
  <inkml:trace contextRef="#ctx0" brushRef="#br0" timeOffset="-548.682">1326 289 9344,'11'63'702,"-10"-55"-538,-1 1-1,1-1 1,1 0 0,-1 0-1,2 0 1,-1 0 0,1 0 0,0-1-1,0 1 1,1-1 0,0 1-1,2 1-163,-5-8 65,0 0 0,0 0-1,0 0 1,0 0 0,0-1-1,1 1 1,-1 0 0,0 0-1,0-1 1,1 1 0,-1-1-1,0 1 1,1-1 0,-1 1-1,1-1 1,-1 0 0,0 0-1,1 0 1,-1 0 0,1 0-1,-1 0 1,1 0 0,0 0-65,2-1 81,0 0 0,1-1 0,-1 1 0,0-1 0,0 0 0,0 0 1,-1 0-1,3-2-81,6-4 116,-1-1 1,0 0-1,0-1 1,6-9-117,-6 8 44,-2-1 0,0 0 0,0 0 0,-1-1-1,0 0 1,-1-1 0,-1 0 0,0 0 0,-1 0 0,-1 0 0,0-1 0,0 0 0,-2 0 0,0 0 0,-1 0 0,0 0 0,-2-13-44,0 15 0,2 9 0,-2 1 0,1-1 0,0 1 0,-1-1 0,1 1 0,-1-1 0,0 1 0,0-1 0,-2-1 0,3 6 0,-1-1 0,0 0 0,1 1 0,-1-1 0,1 0 0,-1 1 0,0-1 0,1 1 0,-1-1 0,1 1 0,-1 0 0,1-1 0,0 1 0,-1-1 0,1 1 0,0 0 0,-1-1 0,1 1 0,0 0 0,0-1 0,-1 1 0,1 0 0,0 0 0,0-1 0,0 1 0,0 0 0,0 0 0,0-1 0,0 2 0,-7 30 0,4-3-3,1 0 0,2-1 1,1 1-1,1 0 1,3 11 2,11 45-557,7 10 557,-3-11-3525,-4 1-3623,-12-53 5783,-3-1-235</inkml:trace>
  <inkml:trace contextRef="#ctx0" brushRef="#br0" timeOffset="6199.965">1939 840 7040,'-4'16'3645,"-2"2"480,6-8-9847,0-10-422</inkml:trace>
  <inkml:trace contextRef="#ctx0" brushRef="#br0" timeOffset="6929.875">2036 872 7936,'48'-1'1557,"1"-1"0,-1-3 1,13-4-1558,-52 7 91,-1 0-41,1 0 1,0 0 0,0 1-1,-1 1 1,1-1-1,0 1 1,0 1 0,-1-1-1,1 2 1,3 0-51,19-6 241,-17 1-247,16 3 377,-3 0-3452,-27 0-4193</inkml:trace>
  <inkml:trace contextRef="#ctx0" brushRef="#br0" timeOffset="9620.625">2121 436 7040,'2'-1'220,"1"-1"0,-1 1 0,0 0 1,0-1-1,1 1 0,-1-1 0,0 1 0,-1-1 0,1 0 1,0 0-1,0 0 0,-1 0 0,1 0 0,-1 0 1,0 0-1,0-1 0,0 1 0,0 0 0,0-1 0,0 1 1,0-1-1,-1 1 0,1-2-220,1-2-350,22-63 789,0 5 40,10-52-479,-32 109-22,-1 5-84,7 29-22,-5 0 128,0-1 0,-1 1 0,-2-1 0,-1 1 0,-2 8 0,0 43 0,1 186-1686,2-242-5588</inkml:trace>
  <inkml:trace contextRef="#ctx0" brushRef="#br0" timeOffset="21400.103">2126 1133 4864,'0'0'128,"0"0"0,0 0 0,0 0 21,0 0 86,0 0 42,0 0 64,0 0-42,0 0 64,0 0 21,0 6 0,10 50 96,2-1 0,3-1 0,2 0 0,21 45-480,-37-94-398,19 52 1287,-10-19-8633,-10-38 6293</inkml:trace>
  <inkml:trace contextRef="#ctx0" brushRef="#br0" timeOffset="22611.566">2434 1143 4480,'0'0'128,"0"0"43,0 0 170,-3 15 427,-4 26-82,4-16-435,-2-1 0,0 0 0,-2 0 0,-1 0 0,-3 6-251,-23 36 463,-2-1 0,-25 28-463,25-37 189,1 1 0,3 1 0,-6 20-189,-2 19 411,9-23-2057,11-25-4158,9-25 4417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4:4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56 4736,'-62'206'640,"-11"-25"-512,72-179-832,1-2-2304</inkml:trace>
  <inkml:trace contextRef="#ctx0" brushRef="#br0" timeOffset="689.72">172 1 3840,'0'0'128,"0"0"21,0 0 86,0 0 21,0 0 21,0 0 107,11 7 1216,3 2-1324,0 1 0,-1 0 0,0 1 0,-1 1 0,0 0 0,-1 1-1,0 0 1,-1 0 0,0 1 0,-2 1 0,1-1 0,-2 2 0,0-1 0,0 1 0,1 9-276,-7-18 505,-1-4-5128,0-3 37</inkml:trace>
  <inkml:trace contextRef="#ctx0" brushRef="#br0" timeOffset="8469.854">540 55 7040,'0'0'128,"0"0"0,0 0 0,0 0 0,0 0 0,0 0 0,0 0 21,0 0 107,0 0 107,0 0 21,0 0 0,2 5-22,11 25-48,-2 0 0,-1 1 0,-1 0 0,-2 1 0,-1 0 0,-1 0 0,-1 27-314,12 49 789,6-143-9642,-14 18 6293</inkml:trace>
  <inkml:trace contextRef="#ctx0" brushRef="#br0" timeOffset="9052.136">806 55 4096,'1'0'84,"-1"0"0,1 0 1,0 0-1,0 0 0,0 0 1,-1 1-1,1-1 0,0 0 1,0 0-1,-1 1 0,1-1 1,0 1-1,-1-1 0,1 1 0,0-1 1,-1 1-1,1-1 0,-1 1 1,1-1-1,-1 1 0,1 0 1,-1-1-1,1 1 0,-1 0 0,0 0 1,1-1-1,-1 1 0,0 0 1,0 0-1,1-1 0,-1 1 1,0 0-1,0 0 0,0 0 1,0 0-85,-18 23 4631,2-6-5109,-12 23 746,1 1 1,3 1 0,1 1 0,0 9-269,-4 5 134,-2-2 1,-10 10-135,16-29-166,-16 23-297,11-20-4796,6-11-501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5:1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6912,'-7'1'21,"5"-1"107,2 0 107,0 0 21,0 0 0,0 0 0,0 0 21,0 0 43,0 0-128,0 0 43,0 0 21,0 0-22,0 0-63,2 6-60,0-1-1,0 0 1,1 0 0,-1 0-1,1 0 1,0 0 0,0 0 0,1-1-1,-1 1 1,1-1 0,0 0-1,3 2-110,6 8 293,6 5-148,0-2 0,1 0 1,1-1-1,1-1 0,0-1 0,1-1 0,0-1 0,1-1 0,1-1 0,8 2-145,-18-9 200,0 1 1,0-2 0,0 0-1,1-1 1,12 0-201,-26-1 128,-2 0 21,0 0 64,0 0-63,-41 27-22,-3-3-542,0-2 1,-1-2-1,-1-1 1,-25 4 413,25-7-2378,9-2-4854</inkml:trace>
  <inkml:trace contextRef="#ctx0" brushRef="#br0" timeOffset="1519.411">698 455 6272,'0'0'149,"-19"8"982,8 3-750,1 0 1,0 1 0,1 1 0,-1 3-382,-18 23 585,-15 15-330,-14 18-116,-3-2 0,-22 17-139,60-67-3691,13-10-639</inkml:trace>
  <inkml:trace contextRef="#ctx0" brushRef="#br0" timeOffset="2074.871">335 508 3840,'6'0'490,"1"0"0,-1 1 0,1 0 0,-1 0 0,1 1 0,-1-1 0,0 1 0,1 1 0,-1-1 0,0 1 0,0 0 0,0 1-490,71 50 65,-59-40 475,19 15-557,0 3 0,-2 0 0,-2 3 0,-1 0 0,2 7 17,-23-28-1958,1-1 1,0 0 0,1-1 0,7 5 1957,20 16-1515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1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1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6656,'0'0'149,"0"0"150,0 0 298,0 0 128,0 0-63,3 0-65,44-12-110,0 2 0,1 3-1,1 2 1,-1 2 0,1 1 0,3 4-487,19-3 225,0-2 0,26-7-225,-95 10-217,10-2 142,-7 0-3836,-5 2-2126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6784,'2'0'213,"0"-1"-1,0 1 1,0-1 0,0 1 0,0 0-1,0 0 1,0 0 0,0 0 0,0 0-1,0 0 1,-1 1 0,1-1 0,0 1-1,0-1 1,0 1 0,0 0 0,0-1-1,1 2-212,22 5 544,12-7-73,-1-1 0,1-1 0,-1-3 0,24-5-471,-9 1 761,45-1-761,-56 8 192,-15 0 14,0 1 1,0 1-1,4 2-206,-27-2 107,-2 0-43,0 0-256,0 0-896,0 0-3307,0 0-319,0 0 1727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4:59.3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1096 17 1152,'0'0'0,"0"0"-1024</inkml:trace>
  <inkml:trace contextRef="#ctx0" brushRef="#br0" timeOffset="639.144">1091 13 1152,'21'0'2709,"-21"0"-5034</inkml:trace>
  <inkml:trace contextRef="#ctx0" brushRef="#br0" timeOffset="4629.309">1228 0 3200,'9'0'-21,"-7"0"-86,10 42-21,9 104 128,-14-88 0,2 1 0,9 24 0,-12-55 736,-1 0 0,-2 0 0,-1 0 0,-1 27-736,-1-53 128,0-2 0,0 0 0,0 2-22,1 11-63,0-17 8,-1 4-42,-6 59 38,4-16 41,2 0 0,2 7-88,1 31 80,-2-59-80,2-1 0,1 0 0,1 0 0,0-1 0,2 1 0,2 5 0,6 18 0,-6-11 128,-2-1 0,-2 1 0,1 22-128,-1-28 58,1-1 0,1 1 0,10 24-58,6 24 103,-5 8 573,-4 0-1,-4 1 1,-1 43-676,-5-42 95,-1 8 177,5 1 1,15 71-273,-5-62 170,-4 1 1,-5 0 0,-3 85-171,3-63 314,-5-89-127,-1 1 0,-2-1-1,-3 29-186,-5 48 662,5 31-662,4-98 61,3 0 0,2 3-61,-5-29 6,39 131-6,-40-80-6635,-1-72 1110</inkml:trace>
  <inkml:trace contextRef="#ctx0" brushRef="#br0" timeOffset="5629.628">1442 3281 4864,'0'0'384,"0"0"21,0 0 107,0 0 21,0 0-298,0 0-22,0 0-63,0 0-22,0 0 21,2 3 64,28 42 166,1-1 1,3-2-1,2-1 0,1-2 0,20 15-379,-13-10 1454,-43-43-1070,-1-1 0,0 0-22,6-25 321,30-108 260,-18 57-2634,6 2-5049,-7 31 3071</inkml:trace>
  <inkml:trace contextRef="#ctx0" brushRef="#br0" timeOffset="15868.949">987 3350 4224,'0'0'149,"0"0"129,0 0 212,0 0 171,0 0 193,0 0-22,0 0-235,1-5-21,3-14-249,-1 10-202,-1 1 0,0-1 0,-1 0 0,0 0 1,-1 1-1,1-1 0,-2 0 0,1 0 0,-1 0 1,-1-3-126,-7-21 230,-1 1 1,-2 1 0,-1 0 0,-1 1 0,-2 0-1,-1 1 1,-1 1 0,-1 1 0,-2 0-1,-1 2 1,-15-15-231,25 30 38,0 0 1,0 1-1,-1 1 0,0 0 0,0 0 1,-1 1-1,0 1 0,0 0 0,0 1 0,-1 1 1,0 0-1,0 1 0,0 0 0,0 1 1,0 1-1,-1 1 0,1 0 0,0 1 0,0 0 1,-1 2-1,1-1 0,0 2 0,1 0 1,-13 5-39,-47 14 178,50-16-72,1 0 0,-1 2 0,1 0-1,-9 7-105,24-11 21,0 0 0,1 0 0,-1 1 0,1 0 0,0 0 0,1 1 0,0 0 0,0 0 0,0 0 0,1 1 1,0-1-1,1 2 0,-1-1 0,1 2-21,-21 45 0,7-16 0,1 0 0,2 2 0,1 0 0,-6 38 0,19-70-2,1 0 0,0 0 0,0 0 0,1 0 0,0 0 0,1 0 0,0 0 1,0 0-1,1-1 0,0 1 0,1-1 0,0 0 0,0 0 0,1 0 1,0-1-1,2 3 2,14 19 141,2-2 1,1 0 0,12 9-142,-27-27 117,-1 1 141,5 6-2458,-13-16-6866</inkml:trace>
  <inkml:trace contextRef="#ctx0" brushRef="#br0" timeOffset="16649.421">269 3301 7680,'0'0'128,"0"0"21,0 0 86,0 0 42,2 30 470,7 7-239,1 0 1,1 0-1,3-1 0,1-1 1,1 0-1,20 31-508,-35-65 50,0 0 0,-1 0 0,1 0 0,-1 0-1,1-1 1,-1 1 0,1 0 0,-1 0 0,0 0-1,1 0 1,-1 0 0,0 0 0,0 0 0,0 1 0,0-1-1,0 0 1,0 0 0,0 0 0,0 0 0,0 0-1,-1 0 1,1 0 0,0 0 0,0 0 0,-1 0-50,-21 11 634,12-8-807,-24 7 476,-1 0-1,-29 3-302,-10 4 526,63-16-461,-1 0 0,0-1 0,0 0 0,0-1 0,0 0 0,0-1 0,-3 0-65,-33-2-1351,48 3-1359,0 0-5204</inkml:trace>
  <inkml:trace contextRef="#ctx0" brushRef="#br0" timeOffset="74028.746">1005 1025 10368,'0'0'128,"0"0"42,0 0 172,0 0 42,0 0 21,-21 23 619,-10 13-247,-2-1 0,-11 6-777,10-10 226,1 2-1,-12 18-225,37-40 29,-113 151 241,120-161-163,1-1 21,0 0 0,0 0 0,40-2 125,-1-2 1,-1-2 0,1-1 0,0-2-254,9-2 185,1 3 1,9 0-186,16-1 149,-1-3 1,64-21-150,-121 27 5,5-1-62,17 6-6291,-35-1 819,1-2 4868,-2 1-1298,-2 3 359</inkml:trace>
  <inkml:trace contextRef="#ctx0" brushRef="#br0" timeOffset="74719.752">1013 1126 7552,'0'0'128,"0"0"0,0 0 21,0 0 107,0 0 107,3 27 1130,3 28-642,-2 0 1,-3 1-1,-4 31-851,2-60 155,7 298 1360,-3-270-554,-1-33-1898,-2 1-3780,5-30-1903,9-4 6542,-10 8-477,18-19-768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89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169 0 5888,'3'19'829,"-1"0"0,-1 0 1,-1 0-1,0-1 0,-2 1 0,0 0 1,-1 0-1,-1-1 0,-2 4-829,-2 23 878,-16 129-552,8 2-326,12-127-49,2-32-60,0-2-1421,1-4-5876,1-11 3737</inkml:trace>
  <inkml:trace contextRef="#ctx0" brushRef="#br0" timeOffset="1">0 362 7424,'5'5'174,"0"1"1,-1 0-1,0 0 1,0 0 0,0 0-1,-1 1 1,0 0-1,0-1 1,-1 1-1,0 0 1,0 0-1,-1 0 1,1 1 0,-1-1-1,-1 0 1,0 0-1,0 2-174,8 48 339,40 141 1965,-47-197-2268,-1-1-1,0 1 0,0 0 0,0-1 1,0 1-1,1 0 0,-1 0 0,0-1 1,1 1-1,-1 0 0,0-1 1,1 1-1,-1-1 0,1 1 0,-1 0 1,1-1-1,-1 1 0,1-1 1,0 0-1,-1 1 0,1-1 0,-1 1 1,1-1-1,0 0 0,0 1 0,-1-1 1,1 0-1,0 0 0,-1 0 1,1 0-1,0 1 0,0-1 0,-1 0 1,1 0-36,2-1 22,0 1 0,-1-1-1,1 0 1,-1 0 0,1 0 0,-1 0 0,1 0 0,-1-1 0,0 1 0,3-2-22,44-43-629,-32 24-1720,-1 0 0,11-22 2349,-13 21-2300,29-45-4398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91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0 114 6656,'16'-2'1048,"0"2"1,0-1-1,14 3-1048,25-1 567,13-2 347,55 6-914,-74-2-559,1-1 0,1-3-1,-2-1 1,4-4 559,-39 5-6101</inkml:trace>
  <inkml:trace contextRef="#ctx0" brushRef="#br0" timeOffset="1">466 0 11136,'112'46'274,"-30"-14"-15,-79-31-206,-1 0-1,1 0 1,0 1-1,0-1 1,-1 1 0,1-1-1,-1 1 1,1 0-1,-1 0 1,0 0 0,0 0-1,1 0 1,-2 1-1,1-1 1,0 1 0,0-1-1,-1 1 1,1 0 0,-1 0-1,0 1-52,0-1 44,-1 0 0,0 0 0,0 0 0,0 0-1,0 0 1,0 0 0,-1 0 0,1 0 0,-1 0 0,0 0 0,0-1 0,0 1-1,-1 0 1,1 0 0,0-1 0,-1 1 0,0 0-44,-7 9 51,-1 0 0,0-1 0,0-1 0,-1 1 0,-1-2 0,0 0 0,-7 5-51,-80 46-3453,41-26-625,2 0-167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93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155 183 7168,'0'0'256,"0"0"21,0 0 86,0 0 21,0 0 0,0 0-43,0 0-170,0 0-43,0 0 21,0 0 64,0 0-42,30 22 704,-11-15-726,-1-2 0,1 0 1,0-1-1,0-1 0,1 0 1,-1-2-1,1 0 0,11-2-149,57 4 342,-83-2-833,1 0 0,-1 0 0,1 0 0,-1 1 0,0 0 0,1 0 0,-1 0 0,1 2 491,-3-3-388,0 1 0,0-1 0,0 1-1,0-1 1,0 0 0,0 0 0,0 0 0,0-1 0,0 1 0,0-1 0,1 0 0,-1 0 0,0 0 0,0 0 0,4-1 388,4-1-1515</inkml:trace>
  <inkml:trace contextRef="#ctx0" brushRef="#br0" timeOffset="1">341 0 8192,'-3'9'147,"0"0"0,-1-1 0,0 1 1,-1-1-1,1 0 0,-1-1 0,-1 1 0,1-1 1,-2 0-1,1 0-147,-7 4 400,0 0 0,-1-1 0,0 0 0,-15 7-400,2 1 182,1 1 0,0 1 1,1 1-1,-8 12-182,-35 28 551,91-63 823,-12-1-1376,0 1 0,1 0 0,-1 1 1,1 0-1,10 1 2,30 16-1941,-22-5-6187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3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625 358 8448,'20'4'-374,"-1"0"4844,-19-4-13046</inkml:trace>
  <inkml:trace contextRef="#ctx0" brushRef="#br0" timeOffset="1">584 370 7552,'12'10'801,"1"2"0,-2-1-1,0 2 1,4 6-801,-10-11 103,1 1-1,-2 0 1,0 0-1,0 0 1,-1 1-1,0 3-102,1 3 110,-1-2 0,0 2 0,-2 0 0,0-1 0,-1 6-110,0-16 56,-1 2 1,1-2-1,0 0 0,-2 1 1,1-1-1,-1 0 0,0 1 1,0-1-1,-1 1 0,1-2 0,-2 2 1,1-2-1,0 1 0,-1-1 1,0 1-1,-2 1-56,4-5 26,1 0 0,0 0 1,0-1-1,0 1 0,-1-1 1,1 1-1,0-1 0,0 1 0,-1-1 1,1 0-1,-1 0 0,1 0 1,0 0-1,-1 0 0,1 0 0,-1 0 1,1 0-1,0 0 0,-1 0 1,1 0-1,-1 0 0,1-1 0,0 1 1,0-1-1,-1 1 0,1-1 0,0 1 1,0-1-1,0 0 0,0 0 1,-1 0-1,1 1 0,0-1 0,0 0 1,1 0-1,-1 0 0,0-1-26,-4-2 30,-1-2 0,1 1 0,1-1 0,-1 0 0,2 0 0,-2-2-30,-8-16 43,3-1-1,0 1 1,2-1 0,1-1-1,0 1 1,3-1 0,1-1-1,1 1 1,1-2-43,1 23 9,0 0 0,1 0 0,-1 0 0,2 0 0,-2 1-1,2-2 1,-1 2 0,2-1 0,-2 1 0,2-1 0,0 1 0,-1-1 0,3-1-9,-4 4-1,2 0 1,1-1-1,-2 1 1,1 0-1,0-1 1,0 2-1,0-1 1,1 0-1,-1 1 1,1-1 0,-1 1-1,1 0 1,-1 0-1,1-1 1,0 2-1,0 0 1,-1-1-1,2 1 1,2 0 0,46 0 0,-1 2 0,11 4 0,-3-1 0,-47-4-359,8 0 591,-15 0-3702,0 0-3322,-6-1 3997</inkml:trace>
  <inkml:trace contextRef="#ctx0" brushRef="#br0" timeOffset="2">787 529 10368,'2'5'135,"-1"1"0,2 0 0,0-1 0,-1 0 0,1 1 0,0-2 1,2 2-136,-1 1 206,0-1 0,0 1 0,-1 0 0,2 3-206,1 14 414,-1 1 0,-1 0 0,-1 0 0,-1 0 0,-2 12-414,0-36 234,0-11 22,2-7-211,0 0 0,2 0-1,0 0 1,1 0 0,4-7-45,10-20-6389,-14 35 544</inkml:trace>
  <inkml:trace contextRef="#ctx0" brushRef="#br0" timeOffset="3">911 563 10624,'1'2'5,"-1"1"1,1-1 0,-1 0 0,1 1 0,0-1-1,1 0 1,-1 1 0,1-1 0,-1-1 0,1 2-1,-1-1 1,3 1-6,2 5 37,5 6 226,-1 2 1,-2-1-1,4 10-263,-11-24 128,-1-1 0,0 0 0,0 0 0,0 0 0,0 0 21,18-11 192,-10 5-267,0-1-1,-1 1 1,-1-1-1,1 1 1,0-3-74,-2 3 11,0 0 1,1 0-1,-1 0 1,2 2-1,0-2 1,0 2-1,4-4-11,4-1-2218,-9 4-5206</inkml:trace>
  <inkml:trace contextRef="#ctx0" brushRef="#br0" timeOffset="4">956 605 2432,'13'4'0,"-5"-1"21,-6-3 86,-2 0 298,0 0 1131,0 0 107,0 0-982,0 0-192,0 0-42,0 0 0,0 0-214,0 0 43,0 0 107,-1 14 533,1 12-312,-2 43 730,1-48-1158,1-13 51,0 0 1,-1-1 0,-1 1 0,1 0 0,-2-1-208,3-2 363,0-4-8704,0-1 5034</inkml:trace>
  <inkml:trace contextRef="#ctx0" brushRef="#br0" timeOffset="5">1294 8 7552,'4'-1'-30,"11"-6"925,-15 7-874,0 1-1,1-1 1,-1 0-1,1 0 1,-1 0 0,0 0-1,1 1 1,-1-1-1,0 0 1,1 0-1,-1 0 1,0 0 0,1 0-1,-1 0 1,0 1-1,1-1 1,-1 0-1,0 1 1,0-1 0,1 0-1,-1 1 1,0-1-1,0 0 1,0 0-1,0 0 1,0 1 0,0-1-1,0 1 1,0-1-1,0 1 1,0-1 0,0 0-1,0 0 1,0 0-1,0 1 1,0-1-1,0 1 1,0-1 0,0 0-1,0 1 1,0-1-1,0 1 1,-1-1-1,1 0-20,-6 74 2099,5 35-2099,0-19 504,7 126 171,0-65-347,-6-119-78,-2-1 1,0 0 0,-3 0-1,-2 4-250,6-31 59,1 1-1,-1-1 1,1 0 0,0 1-1,0-1 1,1 2-59,-1 20-2506,0-26-5558</inkml:trace>
  <inkml:trace contextRef="#ctx0" brushRef="#br0" timeOffset="6">1470 599 2048,'0'0'640,"0"0"107,0 0 447,0 0 1,0 0-726,2 3-106,14 38 1098,-1 1 0,7 42-1461,-20-73 123,1 0-1,-2 1 0,1-1 0,-2 1 0,0-1 0,-1 1 1,-1 0-1,0-1 0,0 1 0,-1-1 0,-2 4-122,3-21 1817,2-9-1628,6-6-120,1 0 1,1 2 0,2-1 0,-1 1 0,3 0 0,-1 0-1,2 2 1,0-1 0,2 1 0,0 0 0,15-11-70,-28 27-92,0 0 1,0 0 0,-1-1 0,2 1 0,-1 1 0,-1-1 0,2 0 0,-1 0 0,0 1 0,0-1 0,1 1-1,-1-1 92,19 0-7589,-14 1 4240</inkml:trace>
  <inkml:trace contextRef="#ctx0" brushRef="#br0" timeOffset="7">1665 775 8192,'0'0'0,"6"-5"-384,-6 5 128,8-5 256,0 3 0,2 0 256,0-1 128,3 0 0,0 1 128,2-2-256,0 2 0,2-2-128,-4 1 0,0 1-128,-3 0 0,1 2-384,-4 0 128,1 0-6272</inkml:trace>
  <inkml:trace contextRef="#ctx0" brushRef="#br0" timeOffset="8">1694 865 11008,'0'0'0,"0"-4"-640,0 4 0,0 0 0,0 0 128,5-2 640,2 0 128,0 1 256,3 0 128,5-1-384,0-3 0,1 0-128,2-1 128,-3 0-256,2-1 128,1 1-768,-4-1 0,2 0-6272</inkml:trace>
  <inkml:trace contextRef="#ctx0" brushRef="#br0" timeOffset="9">1999 626 10368,'0'1'-16,"0"-1"0,1 1 0,-1 0 0,1-1 0,-1 1 0,1-1 0,-1 1 0,0 0 0,0-1 0,1 0 0,0 1 0,-1-1 0,1 1 0,0-1 0,0 1 0,-1-1 0,1 0 0,0 0 0,-1 0 0,1 1 0,0-1 1,0 0-1,-1 0 0,1 0 0,0 0 0,0 1 0,0-1 0,-1 0 0,1 0 0,0-1 0,0 1 0,0 0 0,0 0 16,35-3 681,-28 2-259,-6 1-389,6 0 139,1-1 1,-1 1-1,0 0 0,0 0 1,1 1-1,6 0-172,-14 0 18,-1-1 0,2 0 0,-1 1 0,0-1 0,0 0 0,1 0 0,-2 1 0,1 0 0,0 0 0,0-1 0,0 0 0,0 1 0,0 0 0,0 0 0,-1 0 0,1-1 0,-1 1 0,1 0 0,0 0 0,0 1-18,-1-1 19,1 1-1,-1 0 1,0 0 0,0-1 0,0 1 0,0-1 0,0 1 0,0 0 0,-1 0 0,1-1 0,-1 1 0,0-1 0,1 1 0,-1 0 0,0-1 0,1 1 0,-2 0-19,-7 13 130,-1-2 0,-1 1 0,0-1 0,-1 0 0,-1 0 0,0-1 0,0-1-1,-2 0 1,0-1 0,1 0 0,-15 6-130,28-16-405,1-49-10624,0 33 9365</inkml:trace>
  <inkml:trace contextRef="#ctx0" brushRef="#br0" timeOffset="10">1958 683 6400,'1'2'173,"0"0"0,0-1 0,-1 2 0,0-2 0,1 2 1,-1-1-1,0-1 0,1 2 0,-1-2 0,0 2 0,0-1 0,-1-1 0,1 2 1,-1-1-174,-7 34 1195,0-6-740,1 46 1231,3 33-1686,4-109-448,0 0-1259,0 0-853,0 0-2453</inkml:trace>
  <inkml:trace contextRef="#ctx0" brushRef="#br0" timeOffset="11">1912 878 10112,'1'3'33,"1"-1"-1,0 0 1,0 0 0,0 1 0,0-1 0,1 0 0,-1 0 0,1-1 0,-1 1 0,1-1-1,0 1 1,1 0-33,40 15 746,-13-5-350,-14-5-140,7 4 209,0 0 0,0-2 0,2-1 0,-1 0 0,9-1-465,-33-6-1813,-1-1-6635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4.012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221 898 5248,'-1'2'320,"0"1"1,0-1-1,0 1 0,0-1 1,1 1-1,-1-1 0,1 1 1,-1-1-1,1 1 0,0 0 1,0-1-1,0 1 0,0-1 1,1 1-1,-1-1 0,1 2-320,12 53-15,-7-33 515,2 29-315,-3 0 0,-2 0 0,-2 9-185,-2-21 124,3 1 0,1-1-1,2 0 1,2 0 0,10 34-124,-4-22 532,-11-31-6547,-2-22-406</inkml:trace>
  <inkml:trace contextRef="#ctx0" brushRef="#br0" timeOffset="1">156 978 8448,'-10'31'384,"-48"103"1313,-21 28-1697,72-147-12,6-13-1332,1-2-4757</inkml:trace>
  <inkml:trace contextRef="#ctx0" brushRef="#br0" timeOffset="2">221 892 10752,'0'0'0,"-1"18"0,1-18 0,0 12 0,0-12 0,1 8 0,-1-8 128,7 11-128,0-1 0,-1-2 0,3 3 0,4 4 0,1 3 0,4 2 0,-2-1 128,2 3-128,0 0 0,-1 1-7808</inkml:trace>
  <inkml:trace contextRef="#ctx0" brushRef="#br0" timeOffset="3">550 850 9472,'120'3'3712,"-36"-18"-3195,-48 7 35,1 3 0,29-1-552,-59 5 43,0-1-278,-6 1-938,-1 1-939,0 0-2795,0 0-618</inkml:trace>
  <inkml:trace contextRef="#ctx0" brushRef="#br0" timeOffset="4">1211 590 8448,'23'7'-374,"-1"-1"4844,-22-6-13046</inkml:trace>
  <inkml:trace contextRef="#ctx0" brushRef="#br0" timeOffset="5">1162 610 7552,'15'18'801,"-1"0"0,0 2-1,-1 0 1,5 11-801,-12-17 103,0 0-1,-1 1 1,0 0-1,-1 0 1,-1 0-1,2 8-102,-1 2 110,0 1 0,-1-1 0,-1 1 0,-1-1 0,-1 10-110,-1-26 56,1 0 1,-1 0-1,0 0 0,0 1 1,-1-1-1,0-1 0,0 1 1,-1 0-1,0-1 0,0 1 0,0-1 1,-1 0-1,0 0 0,-1-1 1,1 0-1,-4 4-56,7-10 26,0 0 0,-1 0 1,1 0-1,-1 0 0,1 0 1,-1 0-1,1 0 0,-1-1 0,1 1 1,-1-1-1,0 1 0,1-1 1,-1 0-1,0 0 0,1 0 0,-1 0 1,0 0-1,1 0 0,-1-1 1,1 1-1,-1-1 0,0 1 0,1-1 1,-1 0-1,1 0 0,-1 1 0,1-2 1,0 1-1,-1 0 0,1 0 1,0 0-1,-1-1 0,1 1 0,0-1 1,0 1-1,0-1 0,0 0-26,-6-7 30,1 1 0,1-1 0,-1-1 0,1 1 0,1-1 0,-2-4-30,-8-25 43,1-1-1,2-1 1,1-1 0,1 0-1,3 0 1,0-1 0,2 0-1,2 0 1,1-4-43,1 39 9,0 0 0,1 0 0,-1-1 0,2 1 0,-1 0-1,1 0 1,0 1 0,0-1 0,0 0 0,1 1 0,0-1 0,0 1 0,2-2-9,-2 5-1,0 0 1,0 0-1,1 0 1,-1 0-1,1 1 1,0 0-1,-1 0 1,1 0-1,0 0 1,0 1 0,1 0-1,-1 0 1,0 0-1,1 1 1,-1-1-1,0 1 1,1 1-1,-1-1 1,5 1 0,53 1 0,1 3 0,10 5 0,-3-1 0,-54-7-359,8 1 591,-17 0-3702,1 0-3322,-8-2 3997</inkml:trace>
  <inkml:trace contextRef="#ctx0" brushRef="#br0" timeOffset="6">1401 872 10368,'2'9'135,"0"0"0,1 0 0,0 0 0,0 0 0,1 0 0,0-1 1,0 1-136,2 2 206,-1 0 0,-1 0 0,0 0 0,1 6-206,3 23 414,-2 1 0,-1 0 0,-2 0 0,-1 0 0,-2 21-414,0-60 234,0-19 22,2-11-211,1 0 0,1 0-1,1 0 1,1 0 0,5-12-45,11-33-6389,-17 58 544</inkml:trace>
  <inkml:trace contextRef="#ctx0" brushRef="#br0" timeOffset="7">1547 928 10624,'1'4'5,"-1"0"1,1 0 0,0 0 0,0 0 0,1 0-1,-1 0 1,1-1 0,-1 1 0,1-1 0,0 0-1,0 1 1,2 2-6,4 7 37,4 11 226,-1 0 1,0 2-1,3 15-263,-13-39 128,-1-2 0,0 0 0,0 0 0,0 0 0,0 0 21,21-20 192,-12 11-267,0-1-1,-1-1 1,0 0-1,0 0 1,0-3-74,-2 4 11,0 0 1,1 0-1,0 1 1,0 0-1,1 1 1,0 0-1,5-5-11,5-2-2218,-11 8-5206</inkml:trace>
  <inkml:trace contextRef="#ctx0" brushRef="#br0" timeOffset="8">1600 999 2432,'16'5'0,"-7"0"21,-7-4 86,-2-1 298,0 0 1131,0 0 107,0 0-982,0 0-192,0 0-42,0 0 0,0 0-214,0 0 43,0 0 107,-1 23 533,1 19-312,-2 73 730,1-81-1158,1-22 51,-1 1 1,0 0 0,-1 0 0,0-1 0,0 2-208,1-7 363,2-4-8704,-1-3 5034</inkml:trace>
  <inkml:trace contextRef="#ctx0" brushRef="#br0" timeOffset="9">1998 14 7552,'5'-3'-30,"12"-8"925,-16 12-874,-1-1-1,1 0 1,-1 0-1,0 0 1,1 0 0,-1 1-1,1-1 1,-1 0-1,0 1 1,1-1-1,-1 0 1,0 1 0,1-1-1,-1 0 1,0 1-1,1-1 1,-1 1-1,0-1 1,0 0 0,1 1-1,-1-1 1,0 1-1,0-1 1,0 1-1,0-1 1,0 1 0,1 0-1,-1-1 1,0 1-1,0-1 1,0 1 0,0-1-1,0 1 1,0-1-1,0 1 1,-1-1-1,1 1 1,0-1 0,0 1-1,0-1 1,0 1-1,0-1 1,-1 1-1,1-1-20,-6 123 2099,4 56-2099,1-30 504,8 207 171,0-106-347,-7-198-78,-2-1 1,-1 0 0,-3 0-1,-2 7-250,7-51 59,0 0-1,1 1 1,-1-1 0,1 0-1,1 0 1,-1 3-59,2 32-2506,-2-42-5558</inkml:trace>
  <inkml:trace contextRef="#ctx0" brushRef="#br0" timeOffset="10">2205 988 2048,'0'0'640,"0"0"107,0 0 447,0 0 1,0 0-726,1 4-106,19 65 1098,-3 0 0,10 69-1461,-24-119 123,-1 0-1,0 0 0,-1 0 0,0 0 0,-1 0 0,-1 0 1,-1 0-1,0-1 0,-1 1 0,-1 0 0,-2 6-122,4-35 1817,3-15-1628,6-9-120,1 0 1,1 1 0,2 1 0,1 0 0,0 1 0,2 0-1,1 2 1,1 0 0,1 1 0,1 1 0,18-20-70,-34 45-92,0 0 1,0 0 0,0 0 0,1 0 0,-1 1 0,1-1 0,-1 1 0,1 0 0,-1 0 0,1 0 0,-1 0-1,2 1 92,20-2-7589,-15 2 4240</inkml:trace>
  <inkml:trace contextRef="#ctx0" brushRef="#br0" timeOffset="11">2435 1279 8192,'0'0'0,"6"-10"-384,-6 10 128,11-7 256,-2 3 0,2 0 256,1 0 128,3 0 0,1 0 128,2-2-256,0 2 0,1-3-128,-4 3 0,0 0-128,-3 1 0,1 3-384,-4 0 128,0 0-6272</inkml:trace>
  <inkml:trace contextRef="#ctx0" brushRef="#br0" timeOffset="12">2468 1427 11008,'0'0'0,"0"-8"-640,0 8 0,0 0 0,0 0 128,7-3 640,0 2 128,2-2 256,3 2 128,5-4-384,1-2 0,1-2-128,2 0 128,-2-2-256,0 0 128,1 0-768,-2 0 0,0 0-6272</inkml:trace>
  <inkml:trace contextRef="#ctx0" brushRef="#br0" timeOffset="13">2827 1032 10368,'1'1'-16,"-1"1"0,0-1 0,1 0 0,-1 0 0,1 0 0,-1-1 0,1 1 0,0 0 0,-1 0 0,1 0 0,0 0 0,-1-1 0,1 1 0,0 0 0,0-1 0,-1 1 0,1-1 0,0 1 0,0-1 0,0 1 0,0-1 1,0 0-1,-1 1 0,1-1 0,0 0 0,0 0 0,0 0 0,0 0 0,0 0 0,0 0 0,0 0 0,0-1 0,0 1 16,43-4 681,-35 2-259,-8 2-389,9-2 139,0 1 1,0 1-1,0 0 0,-1 0 1,1 1-1,8 2-172,-17-2 18,0-1 0,1 1 0,-1-1 0,0 1 0,0 0 0,1 0 0,-1-1 0,0 1 0,0 0 0,0 0 0,0 0 0,0 1 0,0-1 0,0 0 0,0 0 0,0 1 0,0-1 0,-1 1 0,1-1 0,0 2-18,0-1 19,-1 1-1,0 0 1,1 0 0,-1 0 0,0-1 0,0 1 0,-1 0 0,1 0 0,0 0 0,-1-1 0,1 1 0,-1 0 0,0-1 0,0 1 0,0 0 0,0-1 0,0 1-19,-10 21 130,-1-1 0,0 0 0,-2-1 0,0-1 0,0 0 0,-2-2 0,0 0-1,-1-1 1,0-1 0,-1-1 0,-16 11-130,33-27-405,1-81-10624,0 54 9365</inkml:trace>
  <inkml:trace contextRef="#ctx0" brushRef="#br0" timeOffset="14">2779 1127 6400,'1'3'173,"0"0"0,0 0 0,0 0 0,-1 0 0,1 0 1,0 1-1,-1-1 0,0 0 0,0 1 0,0-1 0,0 0 0,0 1 0,-1-1 1,1 1-174,-11 56 1195,2-11-740,1 77 1231,4 53-1686,4-178-448,0-1-1259,0 0-853,0 0-2453</inkml:trace>
  <inkml:trace contextRef="#ctx0" brushRef="#br0" timeOffset="15">2725 1448 10112,'2'4'33,"0"0"-1,0 0 1,0 0 0,1-1 0,0 1 0,-1-1 0,1 0 0,0 0 0,0 0 0,0 0-1,0-1 1,2 1-33,47 25 746,-14-8-350,-19-8-140,9 6 209,0-1 0,1-2 0,1-1 0,0-2 0,10 1-465,-39-12-1813,-1-1-6635</inkml:trace>
  <inkml:trace contextRef="#ctx0" brushRef="#br0" timeOffset="16">1036 1613 128,'0'0'0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4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1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  <inkml:trace contextRef="#ctx0" brushRef="#br0" timeOffset="18">994 3220 5504,'0'0'128,"0"0"42,0 0 193,-2 27 960,-23 104-193,13-73 385,2 0 0,3 7-1515,7-65 39,0 0 0,0 0 0,0 1 1,0-1-1,0 0 0,0 0 0,0 0 1,0 1-1,0-1 0,0 0 0,0 0 0,0 0 1,0 1-1,1-1 0,-1 0 0,0 0 1,0 0-1,0 0 0,0 0 0,0 1 1,0-1-1,1 0 0,-1 0 0,0 0 0,0 0 1,0 0-1,0 0 0,1 0 0,-1 0 1,0 1-1,0-1 0,0 0 0,1 0 1,-1 0-1,0 0 0,0 0 0,0 0 1,1 0-1,-1 0 0,0 0 0,0 0 0,0 0 1,1-1-1,-1 1 0,0 0 0,0 0 1,0 0-1,1 0 0,-1 0 0,0 0 1,0 0-40,19-9 638,29-21-867,-35 21 485,0 2-190,0 1-1,0 0 0,1 0 1,0 2-1,0 0 0,1 0-65,2-1-1138,-1 0 0,1 0 0,-1-2 0,1 0 1138,-5 0-6954</inkml:trace>
  <inkml:trace contextRef="#ctx0" brushRef="#br0" timeOffset="19">867 2421 4480,'16'-25'2538,"-13"22"-2456,0 0 0,0 1 0,1-1 0,-1 1 0,0 0 0,1 0 0,0 0 0,-1 1 0,1-1 0,0 1 0,0 0 0,0 0 0,0 0 0,0 0 0,0 1 0,0 0 0,0-1-1,0 2 1,0-1 0,0 0 0,0 1 0,0 0 0,0-1 0,0 2 0,-1-1 0,1 0 0,0 1 0,0 0 0,0 0-82,1 1 97,1 1-1,-1 0 1,0 0 0,0 0-1,-1 1 1,1 0 0,-1 0 0,0 0-1,0 0 1,0 1 0,-1-1-1,0 1 1,0 0 0,-1 0 0,1 0-1,-1 0 1,0 1 0,0 2-97,0 0 130,-1 0 1,0 0 0,0 0 0,0 0 0,-1 0 0,-1 0 0,0-1-1,0 1 1,0 0 0,-2 4-131,1-9 42,1 0-1,-1-1 0,1 1 1,-1-1-1,0 0 1,0 1-1,-1-1 1,1 0-1,-1 0 1,0 0-1,1-1 1,-1 1-1,-1 0 1,1-1-1,0 0 1,0 0-1,-1 0 1,1 0-1,-1-1 1,0 1-1,1-1 1,-1 0-1,0 0 1,-3 0-42,1 0 14,1 0 0,0 0 0,-1-1 0,1 1 1,-1-1-1,1-1 0,-1 1 0,1-1 1,-1 0-1,1 0 0,0 0 0,-1-1 0,1 0 1,0 0-1,0 0 0,0-1 0,0 0 1,-2-1-15,0-2-22,6 5-84,1 1-22,-21 60 0,-5 86 490,25-129 119,1-16-3273,0 2-4603,0-3 4707</inkml:trace>
  <inkml:trace contextRef="#ctx0" brushRef="#br0" timeOffset="20">853 2455 3712,'1'0'76,"1"0"1,-1 0-1,0 1 0,1-1 1,-1 0-1,0 1 0,1-1 1,-1 1-1,0-1 0,0 1 1,1-1-1,-1 1 0,0 0 1,0 0-1,0 0 0,0-1 1,0 1-1,0 0 0,0 0 1,0 1-1,0-1 0,-1 0 1,1 0-1,0 0 0,-1 0 1,1 1-1,0 0-76,-1 1 353,-1 0-1,1 0 0,0 0 1,-1 0-1,0 0 1,0 0-1,0 0 1,0 0-1,0 0 1,-1 1-353,-8 22 707,7-10-502,0 0-1,1 1 1,1-1-1,1 0 1,0 1 0,1-1-1,2 8-204,-1-10 36,0 0 0,-2-1 0,1 1 0,-2 0 0,0-1 0,0 1 0,-1-1 0,-1 1 0,0-1 0,-2 4-36,-1-7-5525,4-8 149</inkml:trace>
  <inkml:trace contextRef="#ctx0" brushRef="#br0" timeOffset="21">904 2646 9344,'0'0'256,"0"0"64,0 0 256,12 11 1258,42 28-1106,-40-31-606,-1 1 0,1 1 0,-2 0 0,4 3-122,103 88 192,-115-109-8164,10-10 6617,-12 15 571,17-22-1435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4.055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3168 6528,'22'38'-2,"13"24"-40,24 58 42,-50-98-9,-1 1 0,-1 0 0,-1 0 0,-1 0 0,-1 1 0,-1 0 0,0 13 9,-6 90-25,-11 66 25,2-47 4,-3 0 1532,-30 115-1536,24-147 277,12-47-35,3 0 0,4 51-242,-3 31 540,4-75 123,3 0 0,3-1 0,13 58-663,-5-40 691,-5 0 0,-3 17-691,1 27 847,16 91-847,1-6-698,-23-219 612,-1 0-4,1 0 1,0-1-1,0 1 1,0 0-1,0-1 1,-1 1-1,1 0 1,0-1-1,0 1 1,0 0-1,0-1 1,1 1-1,-1 0 1,0-1 0,0 1-1,0 0 1,0-1-1,1 1 1,-1 0-1,0-1 1,1 1-1,-1-1 1,0 1-1,1-1 1,-1 1-1,1-1 1,-1 1-1,1-1 1,-1 1-1,1-1 1,-1 1-1,1-1 1,0 0-1,-1 1 1,1-1-1,-1 0 1,1 1-1,0-1 1,-1 0-1,1 0 1,0 0-1,-1 0 1,1 0-1,0 0 1,0 0-1,0 0 90,11-2-5738</inkml:trace>
  <inkml:trace contextRef="#ctx0" brushRef="#br0" timeOffset="1">752 6403 11264,'0'0'-128,"4"-1"21,56-12-112,1 2 0,2 3 219,13-2-245,14-6 245,0-4-65,1 5-1,1 3 0,33 3 66,-71 8-28,-1 2 1,1 3-1,-1 1 1,0 4-1,0 1 1,26 11 27,1 6 113,8 8-113,-12-5 229,22 4-229,-72-26 29,1-2 1,0-1 0,0-1 0,0-1-1,22-1-29,0-4 23,0-2-1,0-2 0,36-10-22,140-45 66,-82 21-49,-122 36 41,0 1 1,1 1-1,-1 0 1,1 2-1,-1 1 1,0 0-1,8 3-58,-2-1 90,1-2-1,-1 0 1,0-2 0,11-1-90,34-13 28,0-2 0,-1-4 0,-1-3 0,0-3-28,117-38 16,-172 61-8,-1 1 0,1 0 0,-1 2 1,1-1-1,0 2 0,0 0 0,0 1 1,4 0-9,26 6 61,-1 2 1,2 2-62,-3 0 33,0-2 1,7-2-34,290 17 1109,-119-13-672,0-9 0,26-11-437,116 0 65,-310 9-128,13-2-108,0 3 0,0 4 0,0 2 0,50 12 171,-108-17-581,0 0 0,0-1 1,0 0-1,0 0 0,1-1 1,-1 0-1,0-1 0,0 0 0,8-1 581,8-5-5290</inkml:trace>
  <inkml:trace contextRef="#ctx0" brushRef="#br0" timeOffset="2">1 372 5760,'7'8'-15,"0"-1"-1,0 1 1,0 0 0,-1 0 0,0 1 0,-1-1 0,1 2-1,-2-1 1,0 0 0,0 1 0,0 0 0,-1 0-1,0 3 16,18 45-58,-12-37 42,0 0 0,-2 1 0,0 0 0,-2 0 0,0 0 0,-2 0 0,0 1 0,-1 20 16,15 123-5,-8-107 61,-4 0 0,-1 55-56,-9-67 111,-1-1 0,-3 0 0,-2 0 0,-4 4-111,-7 35 89,-15 48-89,13-51 0,-2 33 0,25-100 0,0 0 0,1 1 0,1-1 0,0 0 0,2 0 0,-1 0 0,2 0 0,0 0 0,1 2 0,13 60 0,-11-14-105,-3 0 0,-4 43 105,0 15-878,2-60-2258</inkml:trace>
  <inkml:trace contextRef="#ctx0" brushRef="#br0" timeOffset="3">132 179 7680,'15'-1'0,"-1"3"-22,-12-1 16,1 0-1,-1 0 0,1 0 0,-1 0 1,0 0-1,1 1 0,-1-1 0,0 1 1,0 0-1,0-1 0,0 1 0,0 0 1,0 0-1,-1 0 0,1 1 0,0 0 7,-1-2 10,-1 0-1,1 0 1,0 0-1,-1 0 0,1 0 1,0 0-1,0 0 1,0 0-1,-1-1 1,1 1-1,0 0 0,0 0 1,0-1-1,0 1 1,0-1-1,1 1-9,6 2 21,-1-1 0,1 0-1,0-1 1,-1 0 0,1 0 0,0-1-1,0 1 1,0-2 0,-1 1 0,1-1-1,3-1-20,91-22 224,-58 11-185,-28 10-39,0 0 0,0 1 0,0 1 0,1 0 0,-1 1 0,0 1 0,0 0 0,0 2 0,0-1 0,11 5 0,-6-5-99,1 0 0,0-1 1,0-1-1,0-1 0,0-1 1,-1-1-1,1-1 0,-1-1 0,13-5 99,-7 2-129,1 2-1,0 1 1,0 1-1,0 1 1,21 2 129,10 0-240,-1-1 0,0-4-1,-1-1 1,21-8 240,57-7-319,-102 19 349,-1 1 1,1 2-1,0 1 1,0 2-1,-1 1 1,1 1-1,14 6-30,-4-4-217,1-2-1,-1-1 0,1-3 1,0-1-1,7-3 218,31-2-2837</inkml:trace>
  <inkml:trace contextRef="#ctx0" brushRef="#br0" timeOffset="4">2762 94 4736,'53'10'151,"1"-3"1,-1-2-1,1-3 1,0-2-1,16-3-151,-5 0 260,-1 4-1,1 2 1,32 7-260,-40-5-215,1-2 1,1-2 0,-1-3-1,0-2 1,41-10 214,-5 3-1339,52 1 1339,44 3 1078,0-8-1,150-34-1077,-287 40 0,-1 2 0,21 1 0,-51 6 0,0 0 0,0 2 0,0 0 0,-1 1 0,1 1 0,-1 2 0,6 2 0,48 14 0,21 1 0,52 16 0,-144-38 21,0 0 1,0 0-1,0 0 0,0 1 1,-1 0-1,1 0 0,-1 0 1,1 0-1,-1 1 0,0-1 1,0 1-1,0 0 0,0-1 1,0 1-1,-1 1 1,1-1-1,-1 0 0,0 1 1,0-1-1,0 1 0,0 0 1,-1-1-1,1 1-21,0 7 125,-1 0 1,0 0-1,0 0 1,-1 0-1,0 0 1,-1 0-1,-1 4-125,1 1 127,0 0-1,0-1 1,3 15-127,-2-28 4,1-1-1,-1 1 1,1 0 0,0-1 0,-1 1-1,1 0 1,0-1 0,0 1-1,0-1 1,1 1 0,-1-1-1,0 0 1,0 1 0,1-1-1,-1 0 1,1 0 0,-1 0-1,1 0 1,-1 0 0,1 0-1,0 0 1,-1-1 0,1 1 0,0-1-1,0 1 1,-1-1 0,1 0-1,0 1 1,0-1 0,0 0-1,-1 0 1,1 0 0,0-1-1,1 1-3,8-1 65,-1 0-1,0 0 1,0-1 0,1-1-1,4-1-64,34-15 138,-1-1-1,17-13-137,-35 17 68,0 1-1,0 2 0,2 1 1,0 1-1,0 1 0,1 2 1,2 1-68,-33 7 0,0 0 0,0 0 0,-1 0 0,1 0 0,0 1 0,-1-1 0,1 1 0,0-1 0,-1 1 0,1-1 0,0 1 0,-1 0 0,1 0 0,-1 0 0,1-1 0,-1 2 0,0-1 0,1 0 0,-1 0 0,0 0 0,0 1 0,0-1 0,0 0 0,0 1 0,0-1 0,0 1 0,0-1 0,-1 1 0,1 0 0,0-1 0,-1 1 0,0 0 0,1-1 0,-1 1 0,0 0 0,0 0 0,0 0 0,2 14 0,-1 0 0,0 0 0,-1 0 0,-2 4 0,1 15 0,2-29 0,1 0 0,-1 0 0,1 0 0,0 0 0,0 0 0,1 0 0,0-1 0,0 0 0,0 1 0,3 1 0,43 56 0,-34-45 0,44 39 134,-50-50-103,0 0 0,-1 0-1,0 1 1,0-1 0,-1 2-1,0-1 1,-1 1 0,1 0-1,-2 1 1,1-1 0,-1 1-1,-1 0 1,2 6-31,0 23 15,0 2-1,-3-1 1,-2 0 0,-1 1 0,-2-1-1,-2 1 1,-4 14-15,1-4 28,3 0-1,1 0 1,3 0-1,4 20-27,14 75 75,6-1 0,13 26-75,-23-128 15,2-1 1,1-1-1,3 3-15,-5-17 12,-3 1 0,0 1-1,-1 0 1,-2 1-1,-2 0 1,0 0 0,1 18-12,-8-15-12,0 0 1,-2 0-1,-2 0 1,-1-1 0,-4 12 11,-47 160-69,47-173 67,-32 87 2,-8 6 0,-37 104 0,71-184 15,2 0 0,2 1 0,3 0 1,1 0-1,2 1 0,2 0 0,2 7-15,5-20 24,3 1-1,0-2 1,2 1-1,2-1 1,0 0-1,6 7-23,0 5 9,-7-18 3,-1 1 1,-1 0-1,-2 0 0,0 1 1,-2 0-1,-2 0 1,0 0-1,-2 0 1,-1 0-1,-1 0 1,-1 0-1,-7 24-12,-7 42 240,3 0 1,1 56-241,5 192 1162,10-304-1041,1 0 0,7 25-121,4 59 14,-15-52 9,-3 0 0,-3 0 0,-4 9-23,-1 0 29,5 0 1,1 21-30,5-67 2,-3-1 0,-1 1 1,-1-1-1,-2 0 1,-6 14-3,-13 64-546,25-95-800,2-14-2406,0-1-728</inkml:trace>
  <inkml:trace contextRef="#ctx0" brushRef="#br1" timeOffset="5">3195 716 3072,'0'0'149,"0"0"86,0 0 0,0 0-65,1 32 577,6 36-371,-3-1 1,-5 67-377,-1-55 249,8 74-249,-3-112 8,-3 0 0,-2 10-8,1-18 38,0 1-1,3 0 0,3 20-37,-2-39 297,-1-6-3793,-2-9 2109</inkml:trace>
  <inkml:trace contextRef="#ctx0" brushRef="#br1" timeOffset="6">3152 1470 2560,'0'0'512,"0"0"128,15 7-384,-15-7 0,17 1 512,-6-8 0,4-5-640,11-8 0,6-5 0,8-4 0,9-3-128,-3-1 0,1 0-4224</inkml:trace>
  <inkml:trace contextRef="#ctx0" brushRef="#br1" timeOffset="7">3088 1182 4608,'0'0'128,"0"0"21,0 0 86,0 0 21,0 0 0,0 4-22,3 18-66,0 0-1,2 0 0,0 0 0,2 0 0,0-1 1,2 0-1,2 4-167,12 33 493,-17-40-1090,-6-18-3904</inkml:trace>
  <inkml:trace contextRef="#ctx0" brushRef="#br1" timeOffset="8">406 3714 4992,'11'4'410,"1"-1"-1,0 0 1,0-1 0,1-1-1,-1 0 1,0 0 0,11-1-410,91-12 248,-26 2 70,-40 6-120,45-10-198,-33 1-2459,-52 11-1530</inkml:trace>
  <inkml:trace contextRef="#ctx0" brushRef="#br1" timeOffset="9">863 3520 4096,'0'0'0,"6"18"-256,-6-18 128,0 0-2176</inkml:trace>
  <inkml:trace contextRef="#ctx0" brushRef="#br1" timeOffset="10">991 3634 5248,'0'0'0,"4"11"0,-4-11 128,7 11 0,-7-11 0,5 14 256,-2-3 128,-3 1-128,-3 3 0,-1 3 0,-1 2 0,-6 1-384,-6 5 0,2 0-5632</inkml:trace>
  <inkml:trace contextRef="#ctx0" brushRef="#br1" timeOffset="11">747 3448 2816,'16'16'5711,"-8"-8"-5790,3 0 410,0-1 0,0-1 1,1 0-1,0 0 0,0-1 0,0 0 1,1-1-1,0-1 0,-1 0 0,8 0-331,-8-1 78,0 0 0,0 1-1,0 0 1,-1 1 0,1 0 0,-1 1-1,0 0 1,-1 1 0,1 0 0,-1 1-1,0 0 1,1 2-78,-10-8 22,0 1 1,0 0-1,0 0 1,0 0-1,0 0 1,0 0-1,0 1 1,-1-1 0,1 0-1,-1 0 1,1 0-1,-1 1 1,0-1-1,0 0 1,0 0-1,0 0 1,-1 1-1,1-1 1,0 0-1,-1 2-22,-1 1 21,1 0 0,-1 0 0,1 0 0,-1 0 0,-1 0 0,1 0 1,-1 0-1,0 0-21,-51 66 71,-20 27-3257,52-66-3683</inkml:trace>
  <inkml:trace contextRef="#ctx0" brushRef="#br1" timeOffset="12">5501 3625 5760,'0'0'149,"0"0"86,0 0 42,0 0 107,27 0 960,76-9 725,50-12-2069,-32 3 256,-70 5-2496,-41 11-3306</inkml:trace>
  <inkml:trace contextRef="#ctx0" brushRef="#br1" timeOffset="13">5572 3442 896,'0'4'616,"-1"0"0,1 0 1,-1 0-1,0 0 0,0-1 1,0 1-1,0 0 0,-1-1 0,-1 4-616,-22 32 2072,21-35-1964,1 0 0,0 0 0,0 1-1,0-1 1,0 0 0,1 1 0,-1 0 0,1 0-1,0 0 1,1 0 0,-1 0 0,1 0-1,0 0 1,1 0 0,-1 0 0,1 1-1,0 4-107,2-5 51,1 1 0,0 0 0,0-1 0,0 0 0,0 0-1,1 0 1,0 0 0,0 0 0,4 3-51,43 38 76,-6-18-1435,-12-13-2786,-8-5-207</inkml:trace>
  <inkml:trace contextRef="#ctx0" brushRef="#br1" timeOffset="14">3439 5638 2176,'-2'0'105,"0"0"0,0 0 0,0 0 0,0 0 0,1 0 0,-1 1 0,0-1 0,0 1 0,0-1 0,0 1 0,1 0 0,-1-1 0,0 1 0,1 0 0,-1 0 0,0 0 0,1 0 0,-1 1 0,1-1 0,0 0 0,-1 1 0,1-1 0,0 1 0,0-1-105,-1 4 539,-1 0 1,1 0-1,1 1 0,-1-1 1,1 0-1,0 1 1,0 2-540,-3 15 594,-16 90 627,-4 101-1221,7-43-3994,14-149-123</inkml:trace>
  <inkml:trace contextRef="#ctx0" brushRef="#br1" timeOffset="15">3371 5612 5760,'0'0'0,"0"0"0,0 0 0,0 0 0,0 0 0,0 0 0,-10 4 128,-2 6 384,-6 2 128,-7 6-512,1 4 128,1 6 0,0-6 0,3 0-256,4-6 128,8-2-1408,1-6 0,0 2-2432</inkml:trace>
  <inkml:trace contextRef="#ctx0" brushRef="#br1" timeOffset="16">3482 5630 11008,'0'0'0,"3"11"0,1 8 0,3-3 0,4-1-512,0-1 128,4-3-4096,-2-3 128,1 2 3200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14.0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1 417 4224,'0'0'149,"7"-1"259,-2 1 4880,49 10-5029,-1-3-1,1-3 1,0-1 0,0-3-1,0-3 1,0-1 0,0-3-1,4-4-258,-37 6-288,-19 4-8042,-2 1 6090</inkml:trace>
  <inkml:trace contextRef="#ctx0" brushRef="#br0" timeOffset="1">265 1 8192,'11'15'896,"-3"-1"-532,-1 0 1,-1 1-1,0 0 1,-1 0 0,-1 1-1,0-1 1,-1 1-1,-1 0 1,1 7-365,1 40 364,-4 49-364,-1-82 45,4 298-1666,-1-235-5952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9:15.86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202 180 5760,'0'0'149,"0"0"86,0 0 42,0 0 86,0 0 21,0 0 0,0 0 0,0 0-43,0 0-170,0 0-43,0 0 21,0 0 86,0 0 21,0 0 0,0 0 21,0 0 86,0 0 21,0 0-43,0 0-149,0 0 43,0 0 21,0 0-22,0 0-63,0 0 42,0 0-42,0 0 64,0 0 21,0 0-22,0 0-84,-5 32 127,6 39-16,2-29 481,-3-41-614,0-1 21,0 0 64,0 0-63,-6-32 84,3-3-73,1 1 0,2-13-161,0 19 84,12 152-84,-10-89-120,-1-8 1187,-6-60-372,-4-115-546,8 139-149,1 3 0,-2 14 0,1 6-2,0 1 0,1-1-1,1 1 1,0-1 0,1 0-1,2 7 3,-1-5 41,-1 0 0,0 0 0,-2 1 0,0 11-41,0-25 106,0-3 22,0 0 0,1-15-60,0 0-1,1 0 0,1 1 0,3-11-67,-1 8 19,-2-1 0,0 0 0,0 0-1,-2-1 1,0 0-19,-2 56-53,-1 0-1,-5 30 54,0-13 192,6-40 249,7-37-199,7-60-161,10-41-13,-15 140-196,0 10 22,-4 3 62,-2 0 0,-1 0 0,-2 10 44,1 13 238,-12-135 139,8 62-370,2-1-7,1 13-3,0 1-1,0-1 1,-1 0-1,0 1 1,-1-1-1,-2-6 4,4 13-107,-2 26-170,18 163 42,-13-321 747,-2 115-517,-1 0 0,0-1 0,-3-10 5,2 17-219,1 87-187,-8 52 406,-7-342 640,13 163-661,3 51-86,0 31-42,-3 8-77,0-1-333,2 1 0,2 25 559,4-45-11413,-4-15 5120</inkml:trace>
  <inkml:trace contextRef="#ctx0" brushRef="#br0" timeOffset="1721.065">54 413 10368,'0'0'149,"0"0"107,0 0 128,0 0 85,0 0-63,0 0-44,0 0-63,0 0 21,0 0-128,0 0 43,0 0 21,0 0 21,0 0 107,0 0 64,0 0-149,0 0-65,0 0-84,3 2-22,11 4-22,1-1 1,-1 0-1,1-1 1,-1-1-1,1 0 1,0-1-1,1-1 1,3 0-107,26-1 215,-1-3 0,7-2-215,21-2 232,-65 6 531,-13 0-318,-30-3-210,-50-2-249,50 5 18,0 1 0,0 2-1,0 1 1,0 2-1,1 1 1,-31 10-4,62-15 85,66-4-75,1 2 0,46 6-10,-58-2 1,-7-5 255,39-6-256,-157-1 128,0 3 0,-36 4-128,99 2 0,-1 0 0,174-17-128,75-4 128,-227 21 0,1 0 22,-9 0 84,-73 2 18,-18 6-124,21-2 4,34-5-4,0-2 0,-20-2 0,29 0 0,0 1 0,0 2 0,0 1 0,0 0 0,-19 5 0,39-5-21,6-1-64,33 14-3248,8-7-7045,-33-7 8580,19 3-762</inkml:trace>
  <inkml:trace contextRef="#ctx0" brushRef="#br0" timeOffset="2850.59">239 113 9088,'0'0'128,"0"0"0,0 0 0,0 27 234,-3 199 1324,3-224-1430,0-2 21,0 0 43,0 0-128,-2-3 0,-27-47 17,12 22-26,1 0 1,-12-31-184,27 55 7,0 1-1,0-1 1,0 1 0,1-1-1,0 0 1,-1 1 0,1-1-1,0 0 1,1 0-1,-1 1 1,1-1 0,-1 1-1,1-1 1,0 0 0,0 1-7,2-10 7,-3 12-7,0 1 0,0 0 0,1-1 0,-1 1 0,0 0 0,0-1 0,0 1 0,0 0 0,1-1 0,-1 1 0,0 0 0,0 0 0,1-1 0,-1 1 0,0 0 0,1 0 0,-1-1 0,0 1 0,1 0 0,-1 0 0,0 0 0,1 0 0,-1-1 0,0 1 0,1 0 0,-1 0 0,0 0 0,1 0 0,-1 0 0,1 0 0,-1 0 0,0 0 0,1 0 0,-1 0 0,0 0 0,1 0 0,-1 0 0,1 0 0,-1 1 0,0-1 0,1 0 0,-1 0 0,0 0 0,1 1 0,-1-1 0,0 0 0,0 0 0,1 1 0,-1-1 0,0 0 0,0 0 0,1 1 0,-1-1 0,0 0 0,0 1 0,0-1 0,1 0 0,16 18 0,-17-17 0,10 11 25,0 1 1,-1 0-1,-1 1 1,0 0 0,-1 1-1,-1-1 1,0 1-1,-1 1 1,0-1 0,0 8-26,-5-22 128,0-1 0,0 0 0,0 0 0,8-30 149,-5 8-215,-1-1-1,-1 0 1,-1 0 0,-2 1-1,0-1-61,0-76 55,-7 53-77,9 57 6,0 0-1,0-1 0,-1 1 1,-1-1-1,0 2 17,-3 29-23,4-18-230,1 0 0,1 1 0,1-1 0,2 0 0,0 0 0,1 0 0,2 1 253,-1-2-8853</inkml:trace>
  <inkml:trace contextRef="#ctx0" brushRef="#br0" timeOffset="3600.474">239 52 9344,'0'0'149,"0"0"64,0 0-42,-15 7 213,13-5-344,-1 0-1,0 0 1,1 0-1,-1 1 1,1-1-1,0 1 1,-1 0-1,1-1 1,1 1-1,-1 0 1,0 0-1,1 0 1,-1 1 0,1-1-1,0 0 1,0 0-1,0 1 1,1-1-1,-1 1 1,1-1-1,0 0 1,0 1-1,0-1 1,0 1-1,1 1-39,0 20 94,2-1 0,1 0 0,2 9-94,-2-15 117,5 34 907,-8-50-790,-1-2-84,1-4-44,4-13-35,-1-1 0,-1 1 0,-1-1 0,0 0 0,-1 1-1,-1-10-70,-7-95 330,5 108-317,5 66-1783,-3-20-6550</inkml:trace>
  <inkml:trace contextRef="#ctx0" brushRef="#br0" timeOffset="7040.414">347 421 7168,'0'0'149,"0"0"107,0 0 64,0 0-128,0 0 21,0 0-63,0 0-22,0 0 0,0 0 0,0 0 21,5 0 86,112-3 1813,-85-4-1643,-30 6-298,-2 1 21,0 0 0,0 0 21,0 0 107,0 0 64,0 0-149,0 0-43,0 0 0,0 0 0,0 0 0,0 0 0,-22 16 234,11-8-253,-1 0 0,0-1 0,0 0 0,-1-1 0,0 0 0,0-1-1,0 0 1,-7 0-109,-2 3 196,20-8-89,2 0 21,44-10 0,29-2-107,-71 11 86,-2 1 21,2-1-22,9-7-84,5-5-22,-2 0 0,-14 13-1,0-1 1,0 1 0,0 0 0,0 0 0,0 0-1,1 0 1,-1 0 0,0 0 0,0 0 0,0-1 0,0 1-1,0 0 1,0 0 0,1 0 0,-1 0 0,0-1-1,0 1 1,0 0 0,0 0 0,0 0 0,0 0-1,0-1 1,0 1 0,0 0 0,0 0 0,0 0 0,0-1-1,0 1 1,0 0 0,0 0 0,0 0 0,0-1-1,0 1 1,0 0 0,0 0 0,0 0 0,0 0 0,0-1-1,-1 1 1,1 0 0,0 0 0,0 0 0,0 0-1,0 0 1,0-1 0,0 1 0,-1 0 0,1 0 0,0 0-1,0 0 1,-14-3 37,-18 3 75,30 0-102,-41 3-2143,29-3-7275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0:55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 3968,'-3'5'193,"0"0"0,0 0-1,1 0 1,0 0 0,0 1 0,0-1 0,0 1 0,1-1 0,0 1 0,0 0-1,1 0 1,0-1 0,0 1 0,0 0 0,0-1 0,2 6-193,-4 43 327,-4-3-242,3 0 1,1 1-1,3-1 0,3 0 1,1 1-1,3-2 0,1 1 1,8 17-86,-8-36-208,-2 1 0,-2-1 0,-1 1 0,0 27 208,-4-58-4800</inkml:trace>
  <inkml:trace contextRef="#ctx0" brushRef="#br0" timeOffset="332.185">1 696 4992,'6'11'213,"0"0"1,-1 0-1,-1 1 1,1-1-1,-2 1 0,0 0 1,0 0-1,-1 0 1,0 5-214,12 49 1684,33 55 2156,-46-121-3807,1 0-1,-1 0 1,0 0 0,0-1 0,1 1-1,-1 0 1,0-1 0,0 1-1,0-1 1,0 0 0,0 1-1,1-1 1,-1 0 0,0 0 0,0 0-33,11-10-129,0-1 1,-1-1 0,0 0 0,-1-1 0,2-4 128,25-30-3967,5 1-364,2-2 1622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6:17.07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1005 7168,'6'-13'4020,"15"-10"-2651,6-8-870,-15 5-203,0 0 0,-1-1 0,-2 0 0,0 0 0,-1-6-296,24-145 762,-8 35-188,62-177 69,-76 287-540,-7 11-43,-3 16-49,1 0 0,0 0 0,0 0 1,0 0-1,1 0 0,0 1 0,0-1 1,1-1-13,1-3 1,3-1 0,-25 68 128,4-33-128,-1 0 0,-1-1 0,-2-1 0,0-1 0,-1 0 0,-11 7 0,-42 49 0,56-51-93,10-8-5723,6-18-1714</inkml:trace>
  <inkml:trace contextRef="#ctx0" brushRef="#br0" timeOffset="407.837">251 99 7424,'0'0'149,"0"0"150,0 0 277,0 0 21,0 0-149,0 0 43,0 0 21,10 26 1237,2-3-944,1-2-1,15 20-804,-17-28 293,-2 0 0,0 0 0,0 1 0,-1 0 0,-1 1 0,-1 0-1,0 0 1,-1 0 0,1 7-293,-5-15-745,-1-5-856,0-2-8063</inkml:trace>
  <inkml:trace contextRef="#ctx0" brushRef="#br0" timeOffset="1739.716">560 710 10880,'0'0'149,"7"-10"560,-2 6 2785,13-11-3304,-1 0 1,0-2-1,-1 1 1,-1-2-1,9-13-190,64-104 354,-51 74-146,17-18-208,-18 26 83,21-25 90,-64 145-45,-17 49-47,16-83-32,1 0 0,2 1 0,1 0 0,1 11-49,2 9 32,-2 0 0,-3 0 0,-3-1 0,-9 33-32,-20-9 150,37-75-150,1-2-384,0 0-875,0 0-3391,0 0-598,0 0 1024</inkml:trace>
  <inkml:trace contextRef="#ctx0" brushRef="#br0" timeOffset="2841.033">713 998 6784,'0'0'277,"0"0"86,0 0 42,0 0 64,0 0-42,0 0 0,0 0-214,0 0 43,0 0 107,0 0 21,0 0 0,0 0-22,0 0-84,0 0-1,0 0 107,0 0 43,0 0-214,0 0 0,0 0-42,12-4 554,72-21-57,-49 13-336,1 2 0,0 2 0,13-1-332,70 7 1067,-117 2-961,-2 0 22,0 0 0,0 0 0,0 0-320,0 0-1258,0 0-1601,0 0-5439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0:57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0 104 4736,'23'15'149,"-21"-13"22,-2-2 298,0 0 107,0 0-149,0 0-65,0 0-84,0 0-22,0 0 0,26 5 725,87 12 892,66 1-1873,-129-16 145,0-2 0,0-2 0,-1-3 0,46-9-145,-60 8 100,0 1-1,1 1 1,25 2-100,-59 2 64,4-1-533,-4 1-1558,-2 0-682,0 0-1515</inkml:trace>
  <inkml:trace contextRef="#ctx0" brushRef="#br0" timeOffset="329.9">869 0 5632,'-11'10'-64,"8"-8"256,3-2 106,0 0 172,0 0 20,0 0-84,14 43 1620,-7-36-1795,0-1-1,1 0 0,-1 0 0,1-1 1,0 0-1,4 1-230,-4-2 113,-1 0 1,0 1-1,0-1 1,0 1-1,0 1 1,-1-1-1,5 6-113,-11-9 11,1-1-1,-1 0 1,0 1-1,1-1 1,-1 1-1,0-1 1,0 1-1,0-1 1,0 1-1,0-1 1,0 1-1,0-1 1,-1 1-1,1-1 1,0 0-1,-1 1 1,1-1-1,-1 1 1,0-1-1,1 0 1,-1 0-1,0 1 1,0-1-1,0 0 1,0 0-1,0 0 1,0 0-1,0 0-10,-31 33 90,-24 10-2308,-38 23 2218,56-40-6592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0:58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86 118 4608,'1'1'-32,"-1"-1"0,1 1 0,-1-1 0,1 0 0,-1 1 0,1-1 0,0 0 0,-1 0 0,1 1 0,0-1 0,-1 0 0,1 0 0,0 0 0,-1 0 0,1 0 0,0 0 0,-1 0 0,1 0 0,0 0 0,-1 0 0,1 0 0,0 0 0,-1 0 0,1 0 0,0-1 0,-1 1 0,1 0 0,0-1 0,-1 1 0,1 0 0,-1-1 0,1 1 0,-1-1 0,1 1 0,-1-1 1,1 1-1,-1-1 0,1 1 0,-1-1 32,33-26 2540,-30 24-1892,0 1 141,-3 2-319,0 0-108,0 0-84,0 0-22,0 0 21,0 0 43,0 0-149,0 0-43,0 0 0,0 0 0,0 0 0,-5 31 149,-4 47 221,4 1 1,3 0-1,5 23-498,-2 69 169,-1-167-293,-1 233 217,7-135-9619,-3-74 8054</inkml:trace>
  <inkml:trace contextRef="#ctx0" brushRef="#br0" timeOffset="409.9">144 1 7680,'0'0'256,"0"0"0,0 0-128,0 0 128,0 0-128,0 0 0,-9 15 0,-2-3 0,-1 5 0,-2 3 0,-6 4-128,4-2 128,2-1-128,-1-4 0,2 0-1152,4-5 0,-1 0-3840</inkml:trace>
  <inkml:trace contextRef="#ctx0" brushRef="#br0" timeOffset="690.393">153 21 6272,'0'0'384,"0"0"128,3 15 128,-3-15 0,13 17-128,-4-5 128,1 2-512,0 2 128,2 1-128,-3-2 128,3-1-256,-1-2 128,-5-1-768,-6-11 128,0 0-6016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0:53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2008 746 6528,'0'0'384,"0"0"0,0 0 21,0 0 64,0 0-42,0 0 21,0 0-149,0 0-22,0 0 107,0 0 85,0 0-42,0 0 42,0 0-63,21 13 468,-10-9-802,1 0-1,-1-1 0,0-1 0,1 0 1,-1 0-1,1-1 0,0 0 0,-1-1 1,1-1-1,2 0-71,33-5 110,-1-1 1,0-3-111,32-5 133,-6 8 152,-1 2 0,46 5-285,-58 1 283,-44-2-117,1-1-1,-1 0 1,0-1-1,0-1 1,3-1-166,10-3-1748,0 2-3433,-26 6-88,-2 0 3093</inkml:trace>
  <inkml:trace contextRef="#ctx0" brushRef="#br0" timeOffset="720.41">2124 534 5248,'0'0'512,"0"0"0,0 0 21,0 0 107,0 0 107,-25 31 1322,-29 49-659,42-60-1286,0-1 0,-2 0 0,0-1 1,-1 0-1,0-2 0,-10 9-124,-6 2 384,29-27-256,20 19 0,-11-9-255,1 0 1,0-1-1,0 0 1,1-1-1,0 0 1,1 0-1,0-1 1,0 0-1,0 0 1,1-1-1,0-1 1,0 0-1,1 0 1,6 1 126,17 3-7701</inkml:trace>
  <inkml:trace contextRef="#ctx0" brushRef="#br0" timeOffset="48289.564">76 321 4608,'0'0'277,"0"0"129,0 0 191,0 0 21,0 0-84,0 0-44,0 0-63,0 0 0,0 0-214,0 0 0,0 0-63,0 0-22,0 0 0,15 32 149,32 51-156,-37-69-66,-1 0 0,0 2 1,-1-1-1,-1 1 0,0 0 1,-1 0-1,-1 1 0,-1-1 1,0 2-56,-2-7 56,-2-1 0,1 1 0,-1-1 1,-1 1-1,0-1 0,-2 8-56,2-13 42,0 0-1,0 0 1,-1 0-1,0 0 0,0 0 1,0 0-1,0 0 1,-1-1-1,0 1 0,0-1 1,0 0-1,0 0 1,-1 0-1,-2 2-41,5-6 18,0 1 0,0-1 0,-1 1 0,1-1 0,0 0 0,0 1-1,-1-1 1,1 0 0,0 0 0,-1 0 0,1 0 0,0 0 0,-1 0 0,1 0 0,0 0 0,-1-1 0,1 1-1,0-1 1,0 1 0,-1-1 0,1 1 0,0-1 0,0 1 0,0-1 0,0 0 0,0 0 0,-1 0 0,2 0 0,-1 1-1,0-1 1,0-1 0,0 1 0,0 0 0,0-1-18,-29-41 372,13 13-237,2-1 0,2-1 0,0 0 0,2-1 0,-2-14-135,8 23 46,2 0 0,0 0 1,1 0-1,1 0 0,1 0 1,2 0-1,0 0 1,3-6-47,-5 29 0,0-1 0,0 1 0,1-1 0,-1 1 0,0 0 0,1-1 0,0 1 0,-1-1 0,1 1 0,0 0 0,0 0 0,-1 0 0,1-1 0,0 1 0,0 0 0,1 0 0,-1 0 0,0 0 0,0 0 0,0 1 0,0-1 0,1 0 0,-1 0 0,0 1 0,1-1 0,-1 1 0,1-1 0,0 1 0,38 1 0,-26 0 0,135-2 390,-11-2-4770,-138 3-1742</inkml:trace>
  <inkml:trace contextRef="#ctx0" brushRef="#br0" timeOffset="48930.06">311 515 4992,'1'0'141,"0"1"-1,0-1 1,0 1 0,0-1 0,0 1 0,0 0 0,0 0-1,0 0 1,0-1 0,0 1 0,-1 0 0,1 0 0,0 0-1,-1 0 1,1 0 0,-1 0 0,1 0 0,-1 0 0,1 1-1,-1-1 1,0 0 0,0 0 0,1 0 0,-1 0-1,0 1-140,7 42-180,-4-29 530,11 57 79,-2-18 381,-3 1 0,-2 1 0,-1 31-810,-6-86 448,0-3-149,0-29-251,2 0 1,2 1-1,0-1 1,2 1-1,1 0 1,1 0-1,2 1 0,1 1 1,1-1-1,2 2 1,5-8-49,-13 24-578,2-7-5914,-5 11 3194,2-2 1741</inkml:trace>
  <inkml:trace contextRef="#ctx0" brushRef="#br0" timeOffset="49544.763">559 582 6656,'15'77'1217,"-12"-54"-778,2-1 0,0 0 0,4 9-439,-7-25 101,0 0 0,1 0 0,0 0 0,0-1 0,0 0-1,1 1 1,-1-1 0,1 0 0,1-1 0,-1 1 0,1-1 0,-1 0-1,1 0 1,2 1-101,-4-3 54,0-1-1,0 1 0,0 0 1,0-1-1,0 0 0,0 0 1,1 0-1,-1 0 1,1 0-1,-1-1 0,0 0 1,1 1-1,-1-1 0,1 0 1,-1-1-1,0 1 0,1-1 1,-1 1-1,1-1 0,-1 0 1,2-1-54,1-1 86,-1 0-1,1 0 1,-1 0 0,1-1 0,-1 0 0,0 0-1,-1-1 1,1 1 0,-1-1 0,0 0 0,3-4-86,-2 2 60,0 0 1,0-1-1,-1 1 1,0-1-1,0 0 1,0-1-1,-1 1 1,-1 0-1,0-1 1,0 0-1,0 0 1,-1 1-1,0-1 1,-1 0 0,0 0-1,-1 0 1,0-4-61,-2 3 44,-1 0 0,0 1 0,-1-1 0,0 1 0,0 0 0,-1 0 0,0 1 0,-5-5-44,9 10 1,0 0 0,-1 0 0,1 0 1,-1 1-1,0-1 0,0 1 1,0 0-1,0-1 0,0 1 0,0 1 1,-1-1-1,1 0 0,-1 1 1,1 0-1,-1 0 0,1 0 0,-1 0 1,0 1-1,0-1 0,1 1 0,-1 0 1,0 0-1,0 0 0,1 0 1,-2 1-2,3 0-5,0 0 1,0 0 0,0 0 0,0 1-1,0-1 1,0 1 0,0-1-1,0 1 1,0 0 0,1-1 0,-1 1-1,1 0 1,-1 0 0,1 0 0,0 0-1,0 1 1,0-1 0,0 0 0,0 0-1,0 1 1,0-1 0,1 0-1,0 1 1,-1-1 0,1 1 0,0-1-1,0 1 1,0-1 0,0 0 0,1 1-1,-1-1 1,1 1 0,-1-1 0,1 0-1,1 3 5,-1-1-4,1-1 0,0 1 1,0-1-1,0 1 0,0-1 0,1 0 0,-1 0 0,1 0 0,0 0 0,0 0 0,0 0 1,0-1-1,4 3 4,2 0-161,1 0 1,0-1-1,0 0 0,0 0 1,4 0 160,-12-4-2027,-2 0-5439</inkml:trace>
  <inkml:trace contextRef="#ctx0" brushRef="#br0" timeOffset="50069.689">902 1 3968,'2'2'154,"-1"1"0,0-1 0,1 1 1,-1 0-1,0-1 0,-1 1 0,1 0 1,0 0-1,-1 0 0,1-1 0,-1 1 0,0 0 1,0 2-155,-2 52 3320,1-30-2373,2 209 397,11 0 0,23 102-1344,-32-316 1610,-3-14-2446,1-1 0,0 1 0,1-1 0,-1 0 0,2 0-1,1 5 837,-3-10-295,0 0-1,0 0 1,0-1-1,0 1 0,0-1 1,1 1-1,-1-1 0,1 1 1,-1-1-1,1 0 0,-1 0 1,1 1-1,0-1 0,0-1 1,-1 1-1,1 0 0,0 0 1,0-1-1,0 1 1,0-1-1,0 1 0,0-1 1,0 0-1,0 0 0,0 0 1,1 0 295,12 0-939</inkml:trace>
  <inkml:trace contextRef="#ctx0" brushRef="#br0" timeOffset="62809.298">1036 621 5632,'0'0'149,"0"0"128,0 0 193,0 0 20,0 0-84,0 0-44,0 0-84,1 6-22,10 50 314,2 0 1,4 6-571,1 3 651,4 35-651,-19-155 725,3 1 0,2 0 1,2-3-726,-6 47-979,0 0 1,1 0 0,0 0 0,1 1-1,0 0 1,0 0 0,4-3 978,-3 1-3648</inkml:trace>
  <inkml:trace contextRef="#ctx0" brushRef="#br0" timeOffset="63509.45">1278 708 6528,'0'0'128,"0"0"21,0 0 86,0 0 21,0 0-22,0 0-63,0 0 42,0 0-63,13 6 703,-8-3-768,1 0 1,-1 0-1,1 0 1,0-1-1,0 0 1,0 0-1,0-1 0,0 0 1,0 0-1,0 0 1,1-1-1,-1 1 0,0-2 1,0 1-1,1-1 1,0 0-86,-1 0-698,0-1 0,0 0-1,-1-1 1,1 1 0,-1-1 0,1 0 0,3-3 698,-6 4-5269</inkml:trace>
  <inkml:trace contextRef="#ctx0" brushRef="#br0" timeOffset="63976.408">1269 873 7424,'0'0'128,"0"0"21,0 0 107,0 0 128,0 0 107,0 0 63,0 0 172,0 0-22,0 0-235,0 0-42,0 0-214,29 4 363,-8-2-448,-1 0 1,1-2 0,9-1-129,11 0-3650,-31 1-2643</inkml:trace>
  <inkml:trace contextRef="#ctx0" brushRef="#br0" timeOffset="64619.684">1499 498 5760,'0'0'68,"0"1"1,0-1-1,0 1 1,0-1-1,0 0 1,1 1-1,-1-1 1,0 1 0,0-1-1,0 0 1,1 1-1,-1-1 1,0 1-1,0-1 1,1 0-1,-1 1 1,0-1-1,0 0 1,1 1-1,-1-1 1,0 0-1,1 0 1,-1 1-1,1-1 1,-1 0-1,0 0 1,1 0 0,-1 0-1,1 1 1,-1-1-1,1 0 1,-1 0-1,1 0-68,22-1 1169,36-15-400,-40 11-360,-10 2-279,1 1 1,-1 1 0,1 0-1,-1 0 1,1 1-1,7 1-130,-13-1 47,0 1 0,0-1 0,0 1 0,0 0 0,-1 0 0,1 0 1,0 1-1,0 0 0,-1-1 0,1 1 0,-1 1 0,0-1 0,1 0 0,-1 1 0,0-1 0,1 3-47,-2-3 128,-2-2 0,0 0 0,5 27 177,-4-25-293,-1 0 0,1 1 0,-1-1 0,1 0 0,-1 0 0,0 0 0,1 0 0,-1 1 0,0-1 0,-1 0 0,1 0 0,0 0 0,-1 1 0,1-1 0,-1 0 0,0 0 0,1 0 0,-1 0 0,0 0-12,-4 7 21,1-1 1,-2 0-1,1 0 0,-1-1 1,0 0-1,0 0 0,-1 0 1,0-1-1,0 0 0,0 0 1,-1-1-1,0 1 0,-1-2-21,8-3-885,-7 3 1921,7-3-4468,0 0-4145,1-1 6233</inkml:trace>
  <inkml:trace contextRef="#ctx0" brushRef="#br0" timeOffset="65169.702">1508 582 3712,'1'-1'128,"1"1"0,-1 0 0,0 0 0,0 0 0,0 0 0,0 0 1,0 0-1,0 1 0,1-1 0,-1 0 0,0 0 0,0 1 0,0-1 0,0 1 0,0-1 0,0 1 1,0-1-1,0 1 0,0 0 0,0-1 0,0 1 0,-1 0 0,1 0 0,0 0-128,0 23 2601,-3-1-2794,10 87 916,-4-85-551,-1 0-1,-2 1 0,-1-1 0,0 0 0,-4 16-171,-8 50-981,9-79-5611</inkml:trace>
  <inkml:trace contextRef="#ctx0" brushRef="#br0" timeOffset="65704.677">1499 708 9088,'4'2'145,"0"0"-1,-1 1 1,1-1 0,-1 1 0,0 0 0,0 0 0,0 0 0,0 0-1,0 0 1,-1 1 0,1-1 0,-1 1 0,0-1 0,0 1 0,0 0-1,-1 0 1,0 0 0,1 2-145,25 42 465,-14-34-197,0-1-1,1-1 1,1 0 0,0 0 0,0-2 0,11 6-268,41 13-896,-58-26-467,1-1 1,0 0-1,0 0 1,-1-1-1,10 0 1363,-10-1-5930</inkml:trace>
  <inkml:trace contextRef="#ctx0" brushRef="#br0" timeOffset="66459.309">1571 708 2944,'0'0'128,"0"0"21,0 0 86,0 0 0,0 0-65,0 0 172,0 0 468,0 0 107,0 0-298,0 0-43,0 0-149,0 0-1,0 0 172,0 0-44,0 0-340,0 0-86,0 0 0,25-15 106,24-14-63,-47 28-384,-2 1-1238,0 0-298,0 0-214,0 0 86,0 0 277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2:09.437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112 158 4224,'2'3'95,"0"0"-1,0-1 1,0 1 0,0 0 0,-1 0 0,0 1-1,1-1 1,-1 0 0,0 0 0,-1 1 0,1-1-1,-1 0 1,1 1 0,-1-1 0,0 1 0,0-1-1,-1 3-94,-11 68 314,7-47-213,-3 13 2,3 0-1,1 1 1,2-1-1,2 1 0,5 35-102,3 7 291,-2 72-291,-7-114-206,-2 1 0,-2-1 0,-1-1 0,-11 34 206,13-57-4053</inkml:trace>
  <inkml:trace contextRef="#ctx0" brushRef="#br0" timeOffset="322.899">163 1 2688,'0'0'0,"4"20"768,-4-11 128,-1-1-128,-5 1 0,1 1 0,-4 4 0,0 6-640,-7 6 128,0 9 0,-4 0 0,-2 9-256,6-7 128,-1-4-128,1-1 0,3-1-5888</inkml:trace>
  <inkml:trace contextRef="#ctx0" brushRef="#br0" timeOffset="574.124">112 129 8832,'0'0'0,"0"0"0,2 11 0,-2-11 0,12 18 0,-4-6 0,1 3 0,3 4 0,5 4-640,6 1 0,-2-1-4608</inkml:trace>
  <inkml:trace contextRef="#ctx0" brushRef="#br0" timeOffset="1980.097">182 115 4352,'2'5'98,"0"0"0,-1-1 0,0 1 0,0 0 0,0 0 0,-1 0 0,0 0 0,0-1-1,0 1 1,0 0 0,-1 0 0,1 0 0,-2 3-98,1-3 108,0 1-1,0-1 0,0 1 0,1-1 1,0 1-1,0-1 0,1 1 0,0-1 1,0 1-1,0-1 0,1 2-107,49 163 2155,-51-168-1814,0-2-149,0 0-128,0 0-661,0 0-1003,0 0-3328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2:13.897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165 1 5504,'11'78'3876,"-5"41"-3016,-27 205 472,6-147-3240,8 8 1908,7-153-6464</inkml:trace>
  <inkml:trace contextRef="#ctx0" brushRef="#br0" timeOffset="410.92">0 678 5120,'8'9'515,"-1"1"-1,0 0 1,-1 0 0,0 1 0,-1 0 0,0 0 0,0 0-1,-2 0 1,1 1 0,1 9-515,7 19 505,41 125 2290,-52-164-2765,0-1 1,0 0-1,0 0 0,0 1 1,0-1-1,0 0 1,0 0-1,0 0 1,0 0-1,0 0 1,0 0-1,-1-1 1,1 1-1,0 0 1,0 0-1,0-1 1,0 1-1,0 0 1,0-1-1,0 1 1,0-1-31,6-4 35,0-1 0,0 0 0,0-1 0,-1 0 0,0 0 0,0 0 0,-1-1 0,2-3-35,16-19-344,65-72-4926,-40 49-788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2:12.341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148 137 5504,'0'0'405,"0"0"171,0 0 363,28 13 810,-9-7-1553,1-1 0,0 0 0,-1-2 0,1 0-1,0-2 1,1 0 0,8-1-196,44 3 570,17 2 150,-1-3 0,59-8-720,175-29 745,-274 29-754,-16 2-207,13-2 349,-17 4-10161,-29 2 7873</inkml:trace>
  <inkml:trace contextRef="#ctx0" brushRef="#br0" timeOffset="550.449">391 0 9344,'-3'12'-128,"2"-11"126,1 1-1,-1-1 1,1 1 0,-1-1 0,0 0 0,0 1-1,0-1 1,0 0 0,0 0 0,0 0 0,0 0 0,0 0-1,-1 0 1,1 0 0,0 0 0,-1 0 0,1 0 0,0-1-1,-1 1 1,1 0 0,-1-1 0,1 1 0,-1-1-1,1 0 1,-2 1 2,-5 1 55,-11 8 93,1 1-1,0 1 1,1 0 0,-7 7-148,-52 35 177,34-29-7,15-8 65,0-2 0,-1 0-1,-25 7-234,53-22 3,1 0-1,-1 0 0,0 0 0,0 0 1,0 0-1,0 0 0,0 0 1,0 0-1,0 0 0,1 1 0,-1-1 1,0 0-1,0 0 0,0 0 1,0 0-1,0 0 0,0 0 0,0 0 1,0 0-1,0 0 0,0 0 1,1 0-1,-1 0 0,0 1 0,0-1 1,0 0-1,0 0 0,0 0 0,0 0 1,0 0-1,0 0 0,0 0 1,0 1-1,0-1 0,0 0 0,0 0 1,0 0-1,0 0 0,0 0 1,0 0-1,0 0 0,0 0 0,0 1 1,0-1-1,0 0 0,0 0 1,0 0-1,0 0 0,-1 0 0,1 0 1,0 0-1,0 0 0,0 1 0,0-1 1,0 0-1,0 0 0,0 0 1,0 0-1,0 0 0,0 0 0,0 0 1,-1 0-1,1 0 0,0 0 1,0 0-1,0 0 0,0 0 0,0 0 1,0 0-3,15 7 221,22 3 62,41 1-327,0-4 0,4-2 44,22 1-1576,-46-1-5080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2:07.977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2283 1143 5760,'0'0'256,"0"0"0,0 0 0,0 0 0,0 0 0,13 11 405,-6-7-453,1 0-1,0 0 1,0-1-1,1-1 1,-1 1-1,1-1 1,-1-1-1,1 1 1,0-2-1,-1 1 1,1-1-208,26-1 300,1-1 0,7-3-300,60-2 146,-48 8-41,-18 1 290,0-1 0,1-2 1,-1-2-1,23-5-395,-30 4 62,0 1 0,1 1 0,0 2 0,11 2-62,-5-1 68,0-1 0,25-4-68,6-3-4651,-68 7-810</inkml:trace>
  <inkml:trace contextRef="#ctx0" brushRef="#br0" timeOffset="551.146">3175 949 6656,'36'39'4003,"23"35"-4003,-23-30 967,-15-4-668,-20-38-192,-1-2 21,0 0 0,0 0 0,0 0 0,0 0 0,0 0 0,-47 48-4,21-20-261,-1-1 0,-29 22 137,-14 4-3904,36-27-2026</inkml:trace>
  <inkml:trace contextRef="#ctx0" brushRef="#br0" timeOffset="9350.137">0 698 6144,'0'0'277,"0"0"107,0 0 128,0 0 85,0 0-63,0 0-65,0 0-170,0 0-65,0 0-63,0 0 64,0 0 42,0 0 64,0 0-42,0 0 64,0 0 42,13 6 918,21 6-823,0 0 0,35 5-500,-55-14 93,0-1 0,1 0-1,-1-1 1,0-1 0,1 0-1,-1-1 1,0 0 0,0-1-1,3-2-92,11-3 16,37-10-4810,-40 10-1926</inkml:trace>
  <inkml:trace contextRef="#ctx0" brushRef="#br0" timeOffset="10279.795">571 385 6656,'4'2'209,"0"0"1,0 0 0,-1 1-1,1-1 1,-1 1 0,0 0-1,0 0 1,0 0 0,0 0-1,0 0 1,0 1 0,-1-1-1,0 1 1,0 0 0,0 0-210,25 67 951,-13-29-375,-6-21-418,10 22 135,-2 1 0,7 37-293,-20-68 78,-1 1 0,0-1 0,0 1-1,-2-1 1,0 1 0,0-1 0,-1 1-1,-1-1 1,0 1 0,-1-1 0,-3 11-78,5-23 18,0 0 0,1 0 0,-1 1-1,0-1 1,0 0 0,0 0 0,0 0 0,1 0 0,-1-1 0,-1 1 0,1 0 0,0 0 0,0 0 0,0-1 0,0 1 0,0-1 0,-1 1 0,1-1 0,0 1 0,-1-1 0,1 0 0,0 0 0,-1 1 0,1-1 0,0 0 0,-1 0 0,1 0 0,0-1 0,-1 1 0,1 0 0,0 0 0,0-1 0,-1 1 0,1-1 0,0 1 0,0-1 0,-1 1 0,1-1-18,-52-27 311,50 26-281,-9-5-15,0-1 0,1-1 1,0 1-1,0-2 0,1 1 1,0-1-1,1-1 0,0 0 1,1 0-1,0-1 1,1 0-1,0 0 0,1-1 1,0 0-1,1 0 0,0 0 1,1-1-1,1 1 0,0-1 1,1 0-1,1 0 0,0 0 1,0 0-1,2 0 1,0-3-16,1-6 19,1 0 0,1-1 0,1 1 0,1 1 1,1-1-1,1 1 0,1 0 0,1 1 0,1 0 1,8-11-20,-10 19 12,1 1 0,-1 0 0,2 0 0,0 1 0,0 0 0,1 1 0,1 0 0,-1 1 0,1 0 0,1 1 0,0 1 0,0 0 0,0 1 0,1 0 0,0 1 0,6-1-12,-11 4-219,1 1 0,-1 0 1,1 0-1,0 1 0,0 0 1,-1 1-1,1 0 0,0 0 1,-1 1-1,1 1 0,-1 0 1,0 0-1,0 1 0,0 1 1,0-1-1,5 5 219,-5-2-7637</inkml:trace>
  <inkml:trace contextRef="#ctx0" brushRef="#br0" timeOffset="10776.228">823 650 5888,'0'0'533,"24"10"2774,30 167-363,-51-167-2887,1 3 195,0 0-1,0 0 1,-1 0-1,-1 0 0,0 0 1,-1 1-1,0-1 1,-2 9-252,-14-48 469,14 17-415,0-1-1,1 0 0,0 0 1,0 1-1,1-1 0,1 0 1,-1 1-1,2-1 0,-1 1 1,1-1-1,1 1 0,-1 0 1,2 0-1,-1 1 0,1-1 1,1 1-54,4-8-283,0 1 0,1 0 0,11-10 283,-11 13-1886,1 1 0,0 0 0,13-8 1886,-7 6-6485</inkml:trace>
  <inkml:trace contextRef="#ctx0" brushRef="#br0" timeOffset="11490.054">1260 600 4224,'0'0'640,"-3"0"21,0 0-448,0-1 0,1 1 0,-1 1 0,0-1 0,1 0 0,-1 1 0,0-1 0,1 1 0,-1 0 0,1 0 0,-1 0 0,1 0 0,-1 0-1,1 0 1,-1 1-213,-32 33 1905,27-26-1813,-8 8 128,0 1 0,1 1 0,2 0 1,0 1-1,1 1 0,0 1-220,9-17 43,1-1 0,0 1 1,1 0-1,-1 1 0,1-1 0,0 0 0,0 0 1,1 0-1,-1 1 0,1-1 0,0 0 1,1 1-1,-1-1 0,1 0 0,0 0 0,0 1 1,1-1-1,0 0 0,0 0 0,0-1 1,0 1-1,1 0 0,-1-1 0,1 1 0,1-1 1,-1 0-1,0 0 0,1 0 0,3 2-43,3 2 56,0 0 1,0-1-1,1 0 0,0-1 0,0 0 1,0-1-1,1 0 0,0-1 0,0 0 0,0-1 1,0 0-1,0-1 0,1-1 0,-1 0 0,5 0-56,-9-1 47,0 0 0,0 0-1,0-1 1,0 0 0,0 0-1,0-1 1,-1 0 0,1 0-1,0-1 1,-1 0 0,0 0-1,1-1 1,-1 0-1,-1 0 1,1-1 0,-1 1-1,1-1 1,-1-1 0,-1 1-1,1-1 1,-1-1 0,0 1-1,-1 0 1,2-3-47,-3 2 26,0 0-1,-1 0 1,0 0 0,-1 0-1,1 0 1,-1 0-1,-1 0 1,1-1 0,-1 1-1,0 0 1,-1 0 0,0-1-1,0 1 1,0 0 0,-1 0-1,0 0 1,-1 0 0,1 1-1,-3-3-25,1-2 12,-1 1 0,-1-1 0,0 2 0,0-1 0,-1 1 0,0 0 0,-1 0 0,0 1 0,0 0 0,-1 0 0,-7-5-12,10 10 0,1 0 0,-1 0 0,1 1 0,-1-1 0,0 2 0,0-1 0,0 0 0,0 1 0,0 0 0,0 1 0,-1 0 0,1-1 0,0 2 0,0-1 0,0 1 0,0 0 0,0 0 0,-3 1 0,5 0 0,0-1 0,0 1 0,0-1 0,0 1 0,0 0 0,0 1 0,0-1 0,0 1 0,1-1 0,-1 1 0,1 0 0,0 1 0,0-1 0,0 0 0,1 1 0,-1 0 0,1-1 0,0 1 0,0 0 0,0 0 0,0 1 0,1-1 0,-1 0 0,1 0 0,0 1 0,0 0 0,1-3 3,0 1 1,0 0-1,0-1 1,0 1 0,0 0-1,1 0 1,-1-1-1,1 1 1,0-1 0,-1 1-1,1 0 1,1-1-1,-1 1 1,0-1 0,0 0-1,1 1 1,0-1-1,0 1-3,3 2 15,-1-1-1,1 1 0,0-1 0,0 0 0,1 0 0,-1-1 1,1 1-1,0-1-14,15 7 57,0-2-1,1 0 1,0-1 0,1-1-57,51 7-2283,-52-10-7359</inkml:trace>
  <inkml:trace contextRef="#ctx0" brushRef="#br0" timeOffset="12689.686">1498 1 6528,'0'0'128,"1"3"0,3 14 88,-2 0-1,0 0 1,-1 0 0,0 0 0,-2 5-216,1 2 282,1 0-1,3 22-281,44 268 494,43 226 442,-83-505-1254,12 66-3162,-18-78-530</inkml:trace>
  <inkml:trace contextRef="#ctx0" brushRef="#br0" timeOffset="13280.155">1701 669 8832,'1'12'358,"1"-1"-1,0 1 1,0 0 0,1 0 0,4 8-358,-3-7 96,0 0 1,-1 0 0,0 1 0,0 8-97,-3-8 86,2 8 848,2-24-521,3-13-332,44-97-80,-22 53-2370,-15 28-4457</inkml:trace>
  <inkml:trace contextRef="#ctx0" brushRef="#br0" timeOffset="14239.733">1776 757 4096,'0'0'256,"0"0"-21,0 0-65,-5 15 428,2-3-88,1 1 1,1-1 0,0 1 0,1-1 0,0 4-511,0 1 368,0-1 0,-1 0 0,-1 0 0,0 0 0,-2 0-368,4-4-747,0-12-5311</inkml:trace>
  <inkml:trace contextRef="#ctx0" brushRef="#br0" timeOffset="14680.338">1874 745 8064,'1'0'177,"0"1"0,-1-1 0,1 0 1,0 1-1,0-1 0,0 0 0,0 0 0,0 0 1,0 0-1,-1 0 0,1 0 0,0 0 0,0 0 1,0 0-1,0 0 0,0 0 0,0 0 0,0-1 1,-1 1-1,1 0 0,0-1 0,0 1 0,0-1-177,42-12 51,-11 3-3260,-21 8-2828</inkml:trace>
  <inkml:trace contextRef="#ctx0" brushRef="#br0" timeOffset="14890.18">1892 852 9088,'0'0'0,"0"0"128,0 0 0,0 0-128,0 0 128,0 0-128,0 0 0,16-5-384,-3 2 0,3 2-5760</inkml:trace>
  <inkml:trace contextRef="#ctx0" brushRef="#br0" timeOffset="15340.168">2065 621 7424,'38'-26'1588,"-24"16"-1193,0 0 0,1 1 0,0 1-1,0 0 1,4-1-395,-9 6 22,-8 3-13,-1 0-1,0 0 1,1 1 0,-1-1 0,0 0 0,1 0 0,-1 1-1,0-1 1,0 1 0,1-1 0,-1 1 0,0 0 0,0-1-1,0 1 1,0 0 0,0 0 0,0 0 0,0 0 0,0 0 0,0 0-1,0 0 1,0 0 0,0 0 0,-1 0 0,1 0 0,-1 1-1,1-1 1,-1 0 0,1 0 0,-1 1 0,1-1 0,-1 0-1,0 1 1,0-1 0,0 0 0,0 1 0,0-1 0,0 0 0,0 1-9,0 0 17,1 10 61,0 0-1,-2 0 0,1 0 0,-1 0 1,-1 0-1,0 0 0,-1-1 0,-2 7-77,3-9 53,-1-1-1,0 0 1,0 0-1,-1 0 0,0 0 1,0-1-1,-1 1 1,0-1-1,0 0 1,-1-1-1,-5 6-52,9-9 64,-2 4-341,3-5-790,1-2-1109,0 0-3989</inkml:trace>
  <inkml:trace contextRef="#ctx0" brushRef="#br0" timeOffset="15620.46">2065 669 6016,'4'10'223,"0"1"1,0-1 0,-1 1-1,0 0 1,-1 0 0,-1 0-1,0 0 1,0 0 0,-1 7-224,-2 22 1503,-1 1 0,-2 0-1503,-1 6 463,4-31-304,-1 1 0,0-1 0,-1 0 0,-1 1-159,-9 13-2385,13-30-239,1 0-2197</inkml:trace>
  <inkml:trace contextRef="#ctx0" brushRef="#br0" timeOffset="15904.49">2089 826 10112,'2'3'42,"0"0"0,0 0 0,0 0 0,0-1 1,0 1-1,1-1 0,-1 1 0,1-1 0,0 0 0,-1 0 1,1 0-1,0 0 0,0 0 0,1-1 0,-1 0 1,0 1-1,0-1 0,1 0 0,-1 0 0,0-1 0,1 1-42,87 12 1135,-62-10-979,9-2-9436,-29-1 7296</inkml:trace>
  <inkml:trace contextRef="#ctx0" brushRef="#br0" timeOffset="16669.69">1828 850 6912,'0'0'256,"0"0"-22,0 0-63,0 0 64,0 0 42,0 0 107,0 0 128,0 0 64,0 0-128,0 0 21,0 0-63,0 0-65,0 0-149,34 12 789,-6-11-676,52-5-76,-78 4-123,9-3-84,10-3-286,-8 3-1186,-6 3-2786,-4 0 2847,-3 0-2408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58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4480,'0'0'533,"0"0"107,0 0 107,0 0-43,0 0-256,0 0-86,0 0-84,28-13 234,89-56 256,-114 68-764,0 0 1,1 0-1,-1 0 1,0 0 0,0 1-1,1 0 1,-1-1-1,0 1 1,0 0-1,1 1 1,-1-1 0,0 0-1,1 1 1,-1 0-1,0 0 1,0 0-1,0 0 1,0 1 0,0-1-1,0 1 1,3 1-5,0 1 20,1 0 0,0 0 0,-1 1 0,0 0 0,0 0 0,0 1 0,-1 0 0,4 4-20,-1 2-23,-5-8 244,-1 0 0,1 0 0,0 0 0,0-1 1,0 1-1,0-1 0,4 3-221,-6-5 36,0 0 1,1-1-1,-1 1 1,0-1-1,1 1 0,-1-1 1,0 0-1,0 1 1,1-1-1,-1 0 1,1 0-1,-1 0 0,0 0 1,1 0-1,-1-1 1,0 1-1,1 0 0,-1 0 1,0-1-1,0 1 1,1-1-1,-1 1 0,0-1 1,0 0-1,0 1 1,1-1-1,-1 0 1,0 0-1,0-1-36,7-3-48,6-5-255,0 0 1,-1-2-1,0 1 0,5-8 303,-6 5-7466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5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6272,'0'0'256,"0"0"21,0 0 107,0 0 107,0 0 42,0 0 43,0 0-149,0 0-86,0 0-149,0 0 21,0 0-42,0 0 42,0 0-63,0 0-22,3-2-22,-2 1-105,14-10 43,0 1 0,0 0 0,1 1 0,1 1 0,8-4-44,-21 11 7,0-1 0,0 1 0,0 0 0,0 0-1,0 0 1,0 1 0,0-1 0,0 1 0,1 0 0,-1 0-1,0 1 1,0-1 0,0 1 0,0 0 0,0 0 0,0 0-1,0 0 1,0 1 0,0 0 0,0-1 0,-1 1 0,1 1-1,-1-1 1,1 1 0,-1-1 0,0 1 0,2 2-7,8 10 52,-8-9 14,1 0 0,-1 0-1,1 0 1,1-1-1,-1 0 1,1 0 0,3 2-66,-9-7 15,0 0 1,0 0-1,0 0 1,0 0-1,0 0 1,0 0-1,0 0 1,0 0-1,0 0 1,0-1-1,0 1 1,0 0-1,0-1 1,0 1-1,0-1 1,0 1-1,0-1 1,0 1-1,0-1 1,-1 0 0,1 1-1,0-1 1,0 0-1,0 0-15,18-21 109,-18 21-100,49-70-2846,-39 54-3392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5:01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7168,'4'-3'247,"1"0"0,-1 0 0,0-1 0,0 1 0,0-1 0,-1 0 1,1 0-1,-1 0 0,0-1 0,0 1 0,0-1 0,1-3-247,15-20 128,-12 20-109,-1 1 0,1 0 0,0 0 0,1 0 0,0 1 0,0 0 0,3-1-19,-9 6 3,-1 0 0,1 0 0,0 1-1,0-1 1,0 0 0,0 1 0,0-1-1,1 1 1,-1 0 0,0-1-1,0 1 1,0 0 0,0 0 0,0 0-1,0 1 1,0-1 0,0 1 0,1-1-1,-1 1 1,0-1 0,-1 1 0,1 0-1,0 0 1,0 0 0,0 0 0,0 0-1,-1 1 1,1-1 0,0 1-1,-1-1 1,1 1 0,-1-1 0,0 1-1,0 0 1,1-1 0,-1 1 0,0 0-3,6 9 50,0 1 1,-1-1 0,-1 1-1,1 0 1,-2 1 0,0-1-1,0 1 1,-1 0-51,-3-12 23,0 0 0,1 0 0,-1-1 0,0 1 0,1 0 0,-1 0 0,1 0-1,-1-1 1,1 1 0,0 0 0,-1-1 0,1 1 0,-1 0 0,1-1 0,0 1 0,0-1 0,-1 1 0,1-1 0,0 1 0,0-1 0,0 1 0,0-1-1,0 0 1,-1 0 0,1 1 0,0-1 0,0 0 0,0 0 0,0 0 0,0 0 0,0 0 0,0 0 0,0 0 0,0-1 0,0 1 0,-1 0 0,1 0-1,0-1 1,0 1 0,0 0 0,0-1-23,2 0 45,1 0 0,-1 0-1,0 0 1,1 0-1,-1-1 1,0 0 0,0 0-1,0 0 1,0 0 0,0 0-45,24-32-174,-1-1 0,2-7 174,-15 22-1103,9-12-6278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6:52.4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7087 3049 1664,'0'0'149,"0"0"86,0 0 21,0 0 21,0 0 43,0 0-128,0 0 64,0 0 107,0 0 21,0 0 21,6-27 427,0 0-707,0 1-1,-2-1 1,-1 0-1,-1 0 0,-2-12-124,-2-24 317,-8-49-317,-4 35 146,8 56-92,2-1 0,1 0 0,0-1 0,2-5-54,2-89 111,0-13 184,-5-4-295,1 77 0,1 17 0,-1-1 0,-6-24 0,7 49 20,0 0 0,2-1 0,0 1 0,1 0 0,0 0 0,2 0 1,0 0-1,4-12-20,-2 6 31,-1-1 1,-1 1 0,0-20-32,-5 4 96,-3-57 42,5 85-244,0 2-22,0 6 42,0 2 172,-2 11-53,0 0 1,0 0 0,-1 0 0,-1 0-1,0-1 1,0 0 0,-2 3-34,1-1 20,-15 28 78,-1 0 0,-19 25-98,-5 8-1370,33-52-2832</inkml:trace>
  <inkml:trace contextRef="#ctx0" brushRef="#br0" timeOffset="369.707">7037 1541 2688,'1'-1'94,"0"0"0,1 1 0,-1-1-1,0 0 1,0 1 0,1-1 0,-1 1 0,0 0 0,1-1 0,-1 1-1,0 0 1,1 0 0,-1 0 0,1 0 0,-1 0 0,0 0 0,1 0-1,-1 0 1,1 0 0,-1 1 0,0-1 0,1 1 0,-1-1 0,0 1-1,0-1 1,1 1 0,-1 0 0,0 0 0,0 0 0,0-1 0,1 2-94,45 39 2375,-23-19-2647,4 0 383,-8-8 34,-1 0 0,-1 1 0,0 1 0,-1 1 0,-1 0 0,8 12-145,-20-22-1002,-3-6-4118</inkml:trace>
  <inkml:trace contextRef="#ctx0" brushRef="#br0" timeOffset="1469.258">7413 2043 4608,'-2'-8'216,"0"0"1,1-1-1,0 1 0,0 0 1,1 0-1,0-1 0,0 1 1,1 0-1,0 0 0,1 0 1,-1 0-1,2 0 0,-1 0 1,1 0-1,2-2-216,3-5 390,0 1-1,2 0 1,0 1 0,0 0 0,1 0-1,1 1 1,3-2-390,-4 3 68,1 0-1,0 1 1,1 1-1,0 0 1,0 1-1,1 0 1,0 1-1,0 0 1,1 1 0,0 1-1,0 0 1,0 2-1,1-1 1,-1 2-1,1 0 1,0 1-1,-1 0 1,2 1-68,-12 1 36,1 0 1,0 1-1,-1-1 0,1 1 0,-1 0 1,0 1-1,1-1 0,-1 1 1,0 0-1,-1 0 0,1 1 0,0 0 1,-1-1-1,2 3-36,-4-4 55,0 1 1,0-1-1,0 0 1,0 1-1,0-1 1,0 1-1,-1 0 1,0-1-1,1 1 1,-1 0-1,0 0 0,0 0 1,0 0-1,-1 0 1,1 0-1,-1 0 1,0 0-1,0 0 1,0 0-1,0 0 1,0 1-1,-1-1 0,1 0 1,-1 0-1,0 0 1,0 0-1,0 1-55,-11 17 123,-1-1 1,-1 0-1,-1-2 0,0 1 0,-1-2 0,-1 0 0,-9 7-123,1-1 61,1 1 0,1 2 1,-7 11-62,-129 193 128,152-220-128,7-9 0,-1-1 0,1 0 0,0 0 0,0 1 0,-1-1 0,1 0 0,0 1 0,0-1 0,0 0 0,-1 1 0,1-1 0,0 0 0,0 1 0,0-1 0,0 0 0,0 1 0,0-1 0,0 0 0,0 1 0,0-1 0,0 0 0,0 1 0,0-1 0,0 1 0,0-1 0,0 0 0,0 1 0,0-1 0,0 0 0,1 1 0,-1-1 0,0 0 0,0 1 0,0-1 0,1 0 0,-1 1 0,0-1 0,0 0 0,1 0 0,-1 1 0,0-1 0,0 0 0,1 0 0,-1 0 0,0 1 0,1-1 0,-1 0 0,0 0 0,1 0 0,-1 0 0,1 0 0,-1 0 0,0 0 0,15-1 0,-15 1 0,232-36 106,-202 32-77,21-2 113,39 1-142,-90 5-3,0 0 1,0 0 0,0 0-1,0 0 1,0 0-1,0 0 1,0 0-1,0 0 1,0 1-1,0-1 1,0 0-1,0 0 1,0 0 0,0 0-1,0 0 1,0 0-1,0 0 1,0 0-1,0 0 1,0 0-1,0 1 1,0-1 0,0 0-1,0 0 1,0 0-1,0 0 1,0 0-1,0 0 1,0 0-1,0 0 1,0 0 0,1 0-1,-1 0 1,0 0-1,0 1 1,0-1-1,0 0 1,0 0-1,0 0 1,0 0-1,0 0 1,0 0 0,0 0-1,0 0 1,1 0-1,-1 0 1,0 0-1,0 0 1,0 0-1,0 0 3,-15 7-6470,-10 0-922,11-4 7660,2-3-908</inkml:trace>
  <inkml:trace contextRef="#ctx0" brushRef="#br0" timeOffset="3274.7">2774 1404 2816,'111'-13'1168,"78"3"-1168,46-3 901,-86 2 455,55 8-1356,-47 1 543,-81 1-301,11 0 146,0-3 1,0-4 0,41-11-389,-3-5 348,2 7 1,0 5-1,46 4-348,-87 3 156,38-10-156,-70 7 57,1 2 0,0 2 0,0 3 0,53 6-57,-1 3 492,-1-5 0,1-5 0,21-6-492,44 0 700,-103 3-392,-1-3 1,20-7-309,-11 2 258,44-1-258,-76 18 123,3 3-1526,-78-5-6025,-13 6 6727,12-1 126,-13 1-961</inkml:trace>
  <inkml:trace contextRef="#ctx0" brushRef="#br0" timeOffset="4389.424">3278 1201 7040,'0'0'256,"0"0"42,0 0 172,-33 3 938,-26 22-489,0 3 0,-31 22-919,-16 8 444,36-24-182,-1-3-1,-2-3 0,0-3 1,-22 2-262,88-26 0,4 0 0,0 0 0,0-1 0,0 1 0,0-1 0,0 0 0,0 0 0,0 0 0,1-1 0,-1 1 0,0-1 0,0 1 0,-2-2 0,-7 1 0,3 8 0,-1 1 0,1-2 0,1 6 0,2 3 0,2 0 0,10-2 0,-2-9 0,0-1 0,0 0 0,0 0 0,0 0 0,1 0 0,-1-1 0,1 0 0,-1 0 0,1 0 0,0 0 0,0-1 0,0 0 0,0 0 0,0 0 0,0-1 0,1 1 0,19 0 0,0-1 0,23-3 0,-5 0 0,11 3 0,-1 2 0,0 2 0,0 3 0,0 2 0,22 8 0,-57-10-1515,-18-7-6186</inkml:trace>
  <inkml:trace contextRef="#ctx0" brushRef="#br0" timeOffset="5249.464">3153 1091 3456,'-13'13'464,"1"0"1,-2-1-1,0 0 1,0-1-1,-1-1 1,-11 6-465,-99 47 874,103-53-695,-221 91 1485,241-100-1642,-1 0 1,0 0 0,1 0 0,-1 0-1,1 0 1,0 1 0,-1-1-1,1 1 1,0 0 0,0-1-1,-2 3-22,-52 41 156,41-35-137,-1 1 17,0 1 0,0 1 0,2 1 0,-1 0 0,2 0 0,-6 8-36,-9 11-1024,26-30-4736</inkml:trace>
  <inkml:trace contextRef="#ctx0" brushRef="#br0" timeOffset="11270.478">3001 1 2560,'0'0'149,"0"0"235,0 0 640,0 0 171,0 0-235,0 0-22,0 0 172,0 0-44,0 0-319,3 9-86,5 29-451,-1-1 0,-2 1 0,-1 1-1,-2-1 1,-2 0 0,-2 1 0,-1-1 0,-2 0-1,-1 0 1,-2 0 0,-2-1 0,-6 12-210,3-24 371,9-13 629,31-15-707,1-3-293,1 2 0,-1 1 0,1 1 0,0 1 0,26 4 0,-47-3 0,-1 1 0,1 1 0,-1-1 0,1 1 0,-1 1 0,1-1 0,-1 1 0,0 0 0,0 1 0,-1 0 0,1 0 0,-1 0 0,0 1 0,0 0 0,0 0 0,-1 1 0,0-1 0,0 1 0,0 0 0,0 1 0,-1-1 0,0 1 0,-1 0 0,2 3 0,-3-2 38,0 0 1,0 1-1,-1 0 1,0-1-1,0 1 1,-1 0-1,0-1 1,-1 1-1,0 0 1,0-1-1,-1 1 1,0-1-1,0 1 1,-1-1-1,0 0 1,0 0-1,-1 0 1,-4 5-39,0 3 76,-2 0 0,0-1 0,-1 0 0,-1-1 0,0 0 0,0 0 0,-2-2 0,-6 6-76,-3-1 232,0 0 0,-17 8-232,32-21-5,1 0-1,-1 0 1,0-1 0,0 0-1,0-1 1,0 0 0,-1 0-1,1 0 1,0-1 0,-1-1-1,-2 1 6,10-1-256,-1 0 0,0 0 0,1-1 0,-1 1 0,0 0 0,1-1 0,-1 1 0,0-1 0,1 1 0,-1-1 0,1 0 0,-1 0 0,1 0 0,0 0 0,-1 0 0,1 0 0,0 0 0,-1 0 0,1-1 256,-10-10-8106</inkml:trace>
  <inkml:trace contextRef="#ctx0" brushRef="#br0" timeOffset="11849.601">3026 270 6144,'92'-52'6102,"-45"30"-5747,0 2 0,2 3 1,45-11-356,-14 16 759,-45 11-6404,-35 1-93</inkml:trace>
  <inkml:trace contextRef="#ctx0" brushRef="#br0" timeOffset="-3430.972">975 5691 4352,'0'0'128,"12"-30"896,-6 15-852,-1 0 0,-1 0 1,0 0-1,-1-1 0,-1 1 1,0-1-1,-1 0 0,-1-9-172,-1 14 47,-1-1 0,0 1 0,0 0 0,-1 0 0,0 0 0,-1 1 0,0-1 0,-1 1-1,0 0 1,-1 0 0,0 0 0,-3-3-47,-7-7 144,0 0-1,-1 0 1,-1 2 0,-1 0-1,-1 1 1,0 1 0,-1 1-1,-1 0 1,0 2 0,-1 1-1,0 1 1,-1 0-1,0 2 1,0 1 0,-12-2-144,-50-14 352,57 14-174,-1 1 0,0 2 0,-1 1 0,-7 1-178,30 4 26,-1 1 1,0 0-1,1 0 1,-1 1-1,1 0 1,-1 0-1,1 1 1,-1 0-1,1 1 1,0 0-1,0 0 1,0 1-1,1-1 1,-1 2-1,1-1 1,0 1-1,-2 2-26,-8 9 13,0 2-1,1 0 1,0 1-1,2 0 1,0 1-1,1 1 0,1 0 1,2 1-1,0 0 1,1 1-1,1 0 1,-3 13-13,9-26 35,0 0 1,0 1-1,1-1 0,0 1 1,1 0-1,0-1 1,1 1-1,0-1 1,1 1-1,0-1 1,1 0-1,0 1 1,0-1-1,1 0 0,0-1 1,1 1-1,1 1-35,3 4 78,2 0 0,0-1-1,0 0 1,1 0-1,1-1 1,0-1 0,1 0-1,0-1 1,11 6-78,-24-16 235,-1-1 21,0 0-22,0 0-383,0 0-1216,0 0-1217,0 0-3668</inkml:trace>
  <inkml:trace contextRef="#ctx0" brushRef="#br0" timeOffset="-2759.933">244 5584 3968,'1'0'105,"1"1"0,-1-1 0,0 0 0,1 1 0,-1-1 0,0 1 0,1-1 0,-1 1 0,0 0 1,0-1-1,1 1 0,-1 0 0,0 0 0,0 0 0,0 0 0,0 0 0,0 0 0,0 0 0,0 0 0,0 0 0,-1 1 0,1-1 0,0 1-105,15 38 1491,-6-15-1409,7 7 2,17 39 801,-32-66-743,-1 0-1,1 1 1,-1-1-1,0 1 1,-1 0-1,1-1 1,-1 1-1,0 0 0,-1-1 1,1 1-1,-1 0 1,0 1-142,0-6 20,1 0 1,-1 0 0,1 0-1,-1-1 1,1 1 0,-1 0-1,0 0 1,1-1 0,-1 1-1,0 0 1,0-1 0,1 1 0,-1-1-1,0 1 1,0-1 0,0 1-1,0-1 1,0 1 0,0-1-1,0 0 1,0 1 0,1-1-1,-1 0 1,0 0 0,0 0-1,0 0 1,0 0 0,0 0-1,0 0 1,0 0 0,0-1-1,0 1 1,0 0 0,0 0-1,0-1 1,0 1 0,0-1 0,0 1-21,-49-21 130,29 12-1,-5 1-11,16 4-120,1 0 0,-1 1 1,0 1-1,0 0 0,-1 0 0,1 1 1,0 0-1,-1 1 0,1 0 1,0 1-1,-1 0 0,1 0 1,0 1-1,0 1 0,0-1 0,0 2 1,0-1-1,1 2 0,-9 4 2,5-4-2688,13-5-3434</inkml:trace>
  <inkml:trace contextRef="#ctx0" brushRef="#br0" timeOffset="14059.28">1432 2072 3584,'17'76'-5,"-10"-51"14,-2-1-1,0 1 1,-1 10-9,4 140 3243,-14 130-3243,-15-79 206,8-105-114,2 101-92,16 503 1814,0-571-1492,0-25 230,-6 4-552,2-69 132,2-1 1,9 47-133,-5-54 89,-2 1 1,-3-1 0,-3 34-90,1-60 15,1 0 0,1 0 1,2 0-1,1 0 0,5 15-15,-2-7 26,-1 2 0,0 31-26,-6 8 256,-9 73-256,7-140 0,2 41 0,6-6-1963,-7-47-3882</inkml:trace>
  <inkml:trace contextRef="#ctx0" brushRef="#br0" timeOffset="14689.513">1366 5365 5632,'0'0'512,"8"38"1536,-8-18-1655,0 32 1107,4 32-1500,-2-70 259,0-1 1,0 1-1,1-1 0,1 0 1,0 0-1,1 0 0,1 0 1,4 7-260,-9-18 35,1 0 1,-1-1 0,1 1 0,0 0-1,-1-1 1,1 1 0,0-1 0,0 0-1,0 0 1,0 1 0,0-1 0,0-1-1,1 1 1,-1 0 0,0 0 0,0-1-1,1 0 1,-1 1 0,0-1 0,1 0-1,-1 0 1,0 0 0,1 0 0,-1-1-1,0 1 1,1 0 0,-1-1 0,0 0-1,0 0 1,2 0-36,9-4 82,-1 0 0,1 0 0,-1-1 0,6-5-82,-16 10 8,16-11 82,1 0 0,-1-2 0,-1 0 0,-1-1 0,0 0 0,0-2 0,-2 1 0,0-2 0,-1 0 0,-1-1 0,-1 0 0,4-8-90,-3 0-1889,0 0 0,-2-1 0,2-10 1889,-5 13-4608,1 2 1643</inkml:trace>
  <inkml:trace contextRef="#ctx0" brushRef="#br0" timeOffset="16589.432">1082 2993 7040,'0'0'128,"-12"10"533,-66 52 496,50-41-917,1 1 0,1 1 0,-19 22-240,2 10 147,2 3 0,2 1 0,3 4-147,-39 58 199,64-105-175,3-6-6,1 1 0,0 0 0,1 0 0,0 1 0,1 0 0,0 0 0,-1 6-18,6-18 1,0 1 1,0-1 0,0 0 0,1 0-1,-1 1 1,0-1 0,0 0-1,0 0 1,0 1 0,1-1-1,-1 0 1,0 0 0,0 0 0,0 1-1,1-1 1,-1 0 0,0 0-1,0 0 1,1 0 0,-1 0 0,0 0-1,0 1 1,1-1 0,-1 0-1,0 0 1,1 0 0,-1 0-1,0 0 1,0 0 0,1 0 0,-1 0-1,0 0 1,1 0 0,-1 0-1,0-1 1,0 1 0,1 0 0,-1 0-1,0 0 1,0 0 0,1 0-1,-1 0-1,16-4 158,-14 3-110,68-14 286,0 4 0,1 2 1,0 4-1,1 2 0,-1 4 0,48 7-334,-108-7 21,0 0 1,0-1-1,1-1 0,-1 1 0,0-2 0,0 0 0,4-1-21,23-10-6505,-28 8 980</inkml:trace>
  <inkml:trace contextRef="#ctx0" brushRef="#br0" timeOffset="17019.332">1015 3155 4992,'-5'13'618,"1"1"-438,1-1 0,1 1-1,0 0 1,1 0 0,0 0-1,1 0 1,1 0-1,0 0 1,1 0 0,0 0-1,4 10-179,-1-1 167,-2 0-1,0 1 0,-1 19-166,-17 148 578,6-113-355,4 1 0,5 48-223,8-27-3712,8 12 3712,-6-44-3477</inkml:trace>
  <inkml:trace contextRef="#ctx0" brushRef="#br0" timeOffset="19519.66">2113 6078 3584,'0'0'149,"15"9"1792,-6-7-1704,1-1-1,0 0 0,-1 0 1,1-1-1,0 0 0,-1-1 0,1 0 1,0-1-1,4-1-236,49-4 519,38 3 563,1-5 1,0-5-1083,86-8 1163,-39 6-751,-76 7-165,0 2-1,0 4 1,50 5-247,-15 6 369,165 18 136,-158-16-62,111-3-443,-39-3 325,-97-3-160,74-10-165,-100 3 118,1 3 1,-1 3 0,0 2 0,28 7-119,-62-6 91,1-1-1,0-1 0,19-3-90,-28 0 52,0 2-1,-1 0 1,1 1-1,0 1 0,-1 1 1,1 1-1,-1 1 1,3 2-52,6 1 41,0-1 1,0-1 0,1-2-1,-1-1 1,1-1-1,14-2-41,37 3 135,-58-3-91,-1-1 0,0-1 0,0-1 1,0-1-1,14-5-44,-8 2 47,1 1 0,0 2 0,0 1-47,87-3 0,-102 5 0,2-1 0,-1 2 0,-4 0 0,-4 0-149,-6 0-597,14 0-7563,17 0 4629,-16 0 1461</inkml:trace>
  <inkml:trace contextRef="#ctx0" brushRef="#br0" timeOffset="20268.805">5745 5952 6656,'11'20'1514,"-10"-19"-1258,-1 1 0,1 0 0,0 0 0,0 0 0,0 0 0,0-1 0,1 1 0,-1 0 0,0-1 0,1 1 0,-1-1 0,1 0 0,-1 1 0,1-1 0,0 0 0,-1 0 0,1 0 0,0 0 0,0 0-256,30 11 226,1-1-1,-1-2 1,1-1-1,1-1 1,0-2-1,-1-2 1,14 0-226,-46-4 24,-1 1 0,1 0 0,-1 0 0,1 0 0,-1 0 0,1 0 0,0 0 0,-1 0 0,1 0 0,-1 0 0,1 0 0,-1 0 0,1 0 0,-1 1 0,1-1 0,-1 0 0,1 0 0,-1 0 0,1 1 0,-1-1 0,0 0 0,1 1-1,-1-1 1,1 0 0,-1 1 0,0-1 0,1 1 0,-1-1 0,0 0 0,1 1 0,-1-1 0,0 1 0,0-1 0,0 1 0,1-1-24,-9 18 200,-23 13-130,-3-8-35,-1-1-1,0-2 1,-2-2-1,-25 10-34,-51 25 12,109-51-85,-55 29-1722,39-22-2208,1 0-3545,18-9 7207,1 0-747</inkml:trace>
  <inkml:trace contextRef="#ctx0" brushRef="#br0" timeOffset="21019.14">4751 6226 8064,'-3'17'106,"-1"0"0,-1-1 0,0 0 0,-2 0 0,0 0-106,-17 50 387,16-32-89,7-24-161,-2 0 1,1 0-1,-1 0 0,0-1 0,-1 1 0,0-1 1,-2 1-138,5-8 128,20-22 128,-11 14-229,-1-1 0,1 1 1,1 1-1,-1 0 1,1 0-1,-1 1 0,2 0 1,-1 0-1,0 1 0,1 0 1,-1 0-1,1 2 1,0-1-1,-1 1 0,1 0 1,0 1-1,0 0 0,0 1 1,0 0-1,0 0 1,-1 1-1,1 0 0,-1 1 1,1 0-1,5 3-27,-4-1 91,0 0-1,0 0 1,0 1-1,-1 1 1,0 0 0,0 0-1,-1 1 1,0 0-1,0 0 1,-1 1-1,0 0 1,0 1 0,-1 0-1,-1 0 1,1 0-1,-2 1 1,1 0-1,-1 0 1,-1 0 0,2 9-91,-5-15 13,0 0 1,0 0 0,-1-1 0,1 1 0,-1 0-1,0 0 1,-1-1 0,1 1 0,-1 0 0,0 0 0,0-1-1,0 1 1,-1-1 0,1 1 0,-1-1 0,-1 1-1,-1 2-13,-1 0 40,0-1 0,0 0 0,-1 0 0,1 0 0,-1-1 0,-1 0 0,1 0 0,-1-1 0,1 0-1,-4 1-39,-19 9 145,0-2 0,-1-1 0,0-2 0,-31 6-145,53-13 3,-7 1-1182,-1-1 0,0 0 1,0-1-1,0-1 0,1 0 1,-1-1-1,0-1 1,-8-2 1178,-3-2-3243</inkml:trace>
  <inkml:trace contextRef="#ctx0" brushRef="#br0" timeOffset="21869.087">4844 6211 6784,'9'6'21,"-7"-4"128,-2-2 214,0 0 149,0 0 107,0 0-43,0 0-235,0 0-21,0 0-128,0 0 64,0 0 107,0 0-22,0 0-170,0 0-43,0 0 0,0 0 42,0 0 172,0 0-1,0 0-149,30 2 405,25 1-170,-1-3 0,1-1-1,0-3 1,15-5-427,-68 9 107,-2 0 21,0 0 0,0 0 0,0 0-918,0 0-3668,0 0-150,0 0 3093,0 0 641,0 0-833</inkml:trace>
  <inkml:trace contextRef="#ctx0" brushRef="#br0" timeOffset="77079.739">6162 3845 1664,'0'0'149,"0"0"86,0 0 21,0 0 0,0 0 43,0 0 170,0 12 790,4 138 2111,14 68-3370,-7-150 290,-6-44-45,-2 1-1,0-1 1,-1 12-245,0 25 750,8 36-750,-5-58 157,-1 0 0,-2 0 1,-2 0-1,-2 0 0,-3 18-157,-4-3 373,1 0 1,4 0-1,1 0 0,4 22-373,1-41 57,3 39 102,-3-1 0,-2 1 0,-9 51-159,7-93 536,2-19-4137,0-12 2698,0-1-4857</inkml:trace>
  <inkml:trace contextRef="#ctx0" brushRef="#br0" timeOffset="77739.008">6240 3826 6656,'-11'12'125,"1"1"-1,0 0 1,1 0 0,0 1 0,1 1 0,1-1-1,0 1 1,1 0 0,1 1 0,-2 8-125,-28 65 181,8-42 360,-28 37-541,-1 2-1053,55-85-568,1-1-2283</inkml:trace>
  <inkml:trace contextRef="#ctx0" brushRef="#br0" timeOffset="78171.807">6124 3968 4992,'27'25'741,"-1"2"1,-2 1-1,0 1 0,2 6-741,21 26 597,-36-48-443,-1 1-1,0 0 0,-1 0 1,0 0-1,-2 1 1,1 1-1,2 11-153,-7-18-667,-1 0 0,0 0 0,-1 0 0,0 0 0,0 9 667,-1-18-4117</inkml:trace>
  <inkml:trace contextRef="#ctx0" brushRef="#br0" timeOffset="91419.277">6322 4985 4352,'9'7'303,"-1"0"0,1 0 0,0-1 0,0 0-1,0 0 1,1-1 0,0-1 0,0 1 0,1-2 0,7 3-303,30 12 960,-37-13-899,0 0-1,0 1 1,-1 1 0,0-1-1,0 2 1,-1-1-1,0 1 1,0 1 0,-1-1-1,0 2 1,-1-1 0,0 1-1,0 0 1,-1 0 0,0 1-1,-1 0 1,0 0-1,-1 0 1,2 8-61,13 43 1056,-2 1 0,4 41-1056,-20-93-987,0-4-6346,-1-7 5200</inkml:trace>
  <inkml:trace contextRef="#ctx0" brushRef="#br0" timeOffset="92359.473">6852 5543 3968,'2'0'163,"0"-1"1,0 1-1,-1-1 1,1 1-1,0-1 1,0 1-1,-1-1 1,1 0-1,-1 0 0,1 0 1,0 0-1,-1 0 1,0 0-1,1-1 1,-1 1-1,0 0 1,0-1-1,0 1 0,1-1 1,-1 0-164,31-44 1377,-17 24-519,-5 8-650,1-2 222,1 0 1,0 2 0,1-1 0,1 2-1,9-9-430,-19 19 56,1 0-1,-1 0 1,1 0 0,-1 1-1,1-1 1,0 1-1,0 0 1,0 1-1,1-1 1,-1 1-1,0 0 1,1 0 0,-1 1-1,0 0 1,1 0-1,-1 0 1,0 0-1,1 1 1,-1 0-1,0 0 1,1 0 0,3 2-56,3 1 57,-1 1 0,1 0 0,-1 1 0,1 0 0,-2 0 0,1 1 1,-1 1-1,0 0 0,0 0 0,7 9-57,-14-13 20,0-1 0,0 1 0,0 1 0,-1-1 0,1 0 0,-1 1 0,0-1 0,0 1 0,0 0 0,-1-1 0,0 1 0,0 0 0,0 0 0,0 0 0,-1 0 0,0 0 0,0 0-1,0 0 1,-1 0 0,0 0 0,0 0 0,0 0 0,0-1 0,-1 1 0,0 0 0,0-1 0,0 1 0,-2 2-20,-16 23 79,-1 0 0,-2-2 0,-1-1 0,-1-1 0,-2 0 0,0-2 0,-2-1-79,-33 31 130,-26 24-41,24-23 57,-25 31-146,83-79 35,-15 18 523,21-25-550,0 1 0,-1-1 1,1 1-1,0-1 0,0 0 0,0 1 1,0-1-1,0 1 0,0-1 0,0 1 0,0-1 1,0 0-1,0 1 0,0-1 0,0 1 0,0-1 1,1 1-1,-1-1 0,0 0 0,0 1 1,0-1-1,0 0 0,1 1 0,-1-1 0,0 1 1,0-1-1,1 0 0,-1 0 0,0 1 0,1-1 1,-1 0-1,0 1 0,1-1 0,-1 0 1,1 0-1,-1 0 0,0 1 0,1-1 0,-1 0 1,1 0-1,-1 0 0,0 0 0,1 0 0,-1 0 1,1 0-1,-1 0 0,1 0 0,-1 0 1,0 0-1,1 0 0,-1 0 0,1 0 0,-1 0 1,0-1-1,1 1-8,22 0 88,-1-1-1,1-1 1,0-1 0,-1-1 0,8-2-88,53-9 179,-23 8-83,0 4 0,0 2 0,0 2 0,28 6-96,-67-2-767,-19-4-3201,-2-1-875,0 0-426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9:04.617"/>
    </inkml:context>
    <inkml:brush xml:id="br0">
      <inkml:brushProperty name="width" value="0.05" units="cm"/>
      <inkml:brushProperty name="height" value="0.05" units="cm"/>
      <inkml:brushProperty name="color" value="#FFC114"/>
    </inkml:brush>
    <inkml:brush xml:id="br1">
      <inkml:brushProperty name="width" value="0.05" units="cm"/>
      <inkml:brushProperty name="height" value="0.05" units="cm"/>
    </inkml:brush>
  </inkml:definitions>
  <inkml:trace contextRef="#ctx0" brushRef="#br0">1188 71 8320,'0'0'149,"0"0"107,0 0 128,0 0 85,0 0-42,0 0 42,0 0-63,0 0-44,0 0-84,0 0-1,0 0 107,0 0 43,0 0-214,0 0 0,0 0-63,0 0-22,0 0 21,0 4 64,-15 73 405,11-63-533,0 0 1,1 1-1,0-1 1,1 1-1,1 0 0,0-1 1,1 1-1,1 0 1,0 0-1,1-1 1,3 9-86,-3-11-1942,-2-12-7124</inkml:trace>
  <inkml:trace contextRef="#ctx0" brushRef="#br0" timeOffset="1450.056">1210 68 9088,'0'0'256,"0"0"21,0 0 86,-1 3 63,-8 49 847,3 1 0,2 0 0,2 44-1273,2-95 427,0-2-214,0 0 0,0 0-42,0 0 42,0 0-63,-12-39 84,7 21-188,-1-3 14,0-1 0,2 0 0,1 0 0,0 0 0,2 0 0,0-2-61,37 93 2,-25-7-35,-8-29 1454,-9-59-1343,-17-88 251,31 151-391,-5-26 58,0-1-1,-1 1 1,0 0-1,-1 0 1,0 0 0,0 0-1,-1 0 1,-1 0 0,0-1-1,0 1 1,-1 0-1,-1 1 6,3-11 18,0 0 0,0 0-1,0 0 1,-1 0-1,1 0 1,0 0 0,0 0-1,-1 0 1,1 0-1,0 0 1,-1-1 0,1 1-1,-1 0 1,0 0 0,1 0-1,-1 0 1,1-1-1,-1 1 1,0 0 0,0-1-1,1 1 1,-1-1-1,0 1 1,0 0 0,0-1-1,-1 1-17,-5-24 139,5-48-96,6 41-42,1-43-23,3 107-194,-5-27 113,0 0 0,-1 0 1,0 0-1,0 1 1,-1-1-1,1 8 103,-1-5-1853,-1-8-3590,0-2-1767</inkml:trace>
  <inkml:trace contextRef="#ctx0" brushRef="#br0" timeOffset="3279.942">860 368 11264,'0'0'149,"0"0"107,0 0 128,0 0 43,0 0-214,0 0 0,0 0-42,0 0 42,0 0-42,0 0 64,0 0 21,0 0 21,0 0 86,24 22 874,-8-13-1126,0 0 0,1-1 0,0-1 0,0 0 1,0-2-1,1 0 0,0-1 0,0 0 0,0-2 0,1 0 1,-1-1-1,1-1 0,-1 0 0,0-2 0,1 0 0,-1-1 0,0-1 1,0 0-1,2-3-111,164-64 469,-182 71-463,-1-1 1,0 1-1,0 0 1,0-1-1,0 1 0,0 0 1,1 0-1,-1 0 0,0-1 1,0 1-1,0 0 0,1 1 1,-1-1-1,0 0 0,0 0 1,0 0-1,1 1 1,-1-1-1,0 1 0,0-1 1,0 1-1,0-1-6,2 2 31,-1-1 75,-2-1 22,0 0 0,0 0 0,-37-6 0,-14 2-128,0 2 0,0 2 0,0 3 0,0 1 0,0 3 0,-21 7 0,66-12 0,14-2 0,89 9-19,-61-4 157,-1-2-1,18 0-137,-62-4 27,0 0 0,1-1-1,-1 0 1,1 0 0,-8-4-27,-30-6 16,26 9 69,-1 2 0,0 0 1,1 1-1,-17 2-85,24 1 21,33 4-21,16 0 0,-12-3 52,0-2-1,0 0 0,1-2 0,-1 0 0,18-3-51,-78-1 531,-122-10-550,82 14 19,189 15 0,-79-16 0,0-1 0,0-1 0,0-2 0,0-2 0,11-4 0,20-4 0,-28 11 0,-28 4 4,0 0-1,0-1 1,-1-1-1,1 0 1,0 0 0,6-3-4,-13 4 106,-2 1 22,0 0-298,0 0-1196,0 0-1194,0 0-3562,0 0-64,0 0 3007</inkml:trace>
  <inkml:trace contextRef="#ctx0" brushRef="#br0" timeOffset="3992.783">1178 1 9984,'30'32'896,"-28"-29"-662,-2-3-63,0 0 64,0 0 21,-1 3 21,-3 27 248,2 0-1,1 0 1,1 0 0,3 18-525,-1 73 2359,-8-195-1989,4 62-346,0 0 0,1 0-1,1-1 1,0 1 0,0 0-1,2-9-23,0 18 0,3 21-911,-3-14-3383,-2-4-3812</inkml:trace>
  <inkml:trace contextRef="#ctx0" brushRef="#br0" timeOffset="5190.017">1004 299 10112,'1'0'227,"0"0"0,0-1 0,0 1 0,0 0 0,0 0 0,0-1 0,0 1 0,0 0 0,0 0 0,0 0 0,0 0 0,0 0 0,0 1 0,0-1 0,0 0 0,0 0 0,0 1 0,-1-1 0,1 0 0,0 1 0,0-1 0,0 1 0,0-1 0,0 1 0,0 0-227,-19 13 951,-43 13-1306,57-26 365,-1 1 0,1 1 0,0-1 0,-1 0 0,1 1 0,0 0 0,1 0 0,-1 0 0,1 1 0,-1-1 0,1 1 0,0 0 0,0-1 0,1 1 0,-3 5-10,32-4 234,18-2-154,0-1-1,0-2 1,0-2-1,-1-2 0,38-9-79,-64 10-13,11-1 388,-44 5 311,-21 2-595,139-11-91,-77 4 4,-1 2 0,1 0 1,-1 2-1,1 1 1,1 1-5,-5-1 248,-15-1-3227,-7 0-7751</inkml:trace>
  <inkml:trace contextRef="#ctx0" brushRef="#br0" timeOffset="6550.461">1236 10 9984,'-1'-1'92,"0"1"1,0 0-1,1 0 0,-1 0 1,0 0-1,0 0 1,0 0-1,0 0 0,1 0 1,-1 0-1,0 0 1,0 1-1,0-1 0,1 0 1,-1 0-1,0 1 1,0-1-1,1 1 0,-1-1 1,0 1-1,1-1 1,-1 1-1,0-1 1,1 1-1,-1-1 0,1 1 1,-1 0-93,-8 27 884,9 47-1017,1-50 471,-3 71 50,-1-58 135,1-32 83,0-15 330,0-27-833,2-1 1,1 0-1,2 0 1,5-21-104,-6 46-179,0 60 201,-1 12-106,-1-44 384,0-16-284,0 0 0,0 0 0,0 0 0,0-1-1,0 1 1,0 0 0,-1 0 0,1 0 0,0 0-1,0 0 1,0 0 0,0 0 0,0 0 0,0 0-1,0 0 1,0 0 0,0 0 0,0 0 0,0-1-1,0 1 1,0 0 0,0 0 0,0 0 0,-1 0-1,1 0 1,0 0 0,0 0 0,0 0-1,0 0 1,0 0 0,0 0 0,0 0 0,0 0-1,0 0 1,0 0 0,0 0 0,-1 0 0,1 0-1,0 0 1,0 0 0,0 0 0,0 0 0,0 0-1,0 0 1,0 0 0,0 0 0,0 1-16,-41-146 298,38 139-319,6 13 3,-1 0 0,-1 0-1,1 1 1,-1-1 0,0 0 0,-1 2 18,5 24 2,2-10 5,-4-17 40,-1 1 0,0 0 0,0-1 1,-1 1-1,0 0 0,0 0 0,0 0 0,-1 0-47,18-173 256,-20 221-390,1 24-1639,3-53-3301,2 0-3901,-2-14 7780</inkml:trace>
  <inkml:trace contextRef="#ctx0" brushRef="#br1" timeOffset="24010.335">1210 319 5888,'0'0'149,"0"0"86,0 0 42,0 0 43,0 0-149,-3 5-43,-14 25 120,6-9-101,-1 0 0,0-1 0,-2-1 0,-1 0 0,0 0 0,-10 8-147,1-3 170,1 2 0,1 0 0,1 2-1,2 0 1,-8 18-170,-22 28 197,-7-5-26,38-48-65,0 0 1,-10 18-107,15-21 31,0-1 1,-1-1 0,-13 12-32,16-18 20,0 1 0,1 1 0,0 0 0,1 0 0,0 1 1,1 0-1,0 0 0,-2 9-20,-2 1 33,-1-1 0,0 0 0,-2-1 1,0-1-1,-2 0 0,0-1 0,-3 1-33,18-18 2,-65 76 169,-3 10-171,6-23 90,34-35-73,-17 18 111,37-40-128,0 0 0,0 1 0,-7 6 21,16-13 86,-1-1-1,-8 8-101,0 0 0,0 1 0,1 0 0,0 1 0,1 0-5,-16 19-3,18-22 3,-3 3 0,1 0 0,0 0 0,1 1 0,1 0 0,0 0 0,0 1 0,1 0 0,0 4 0,-7 11 0,-2 15 149,11-32-938,3-11-6123</inkml:trace>
  <inkml:trace contextRef="#ctx0" brushRef="#br1" timeOffset="-58857.336">1265 1462 8832,'14'16'732,"-7"-9"2120,3 1-2766,0 0 0,-1 0 0,0 1 0,0 1 1,-1-1-1,-1 1 0,1 1 0,-2-1 1,1 1-1,-1 0 0,-1 1 0,0-1 0,-1 1 1,0 0-1,-1 1 0,0-1 0,-1 0 1,0 1-1,-1-1 0,0 1 0,-1 0 0,-1-1 1,0 1-1,-3 11-86,4-23 5,0-1 1,-1 0-1,1 0 1,-1 0-1,1 1 1,-1-1-1,1 0 1,-1 0-1,1 0 1,-1 0-1,1 0 1,-1 0-1,1 0 1,-1 0-1,1 0 1,-1 0-1,1 0 1,-1 0-1,1 0 1,-1-1-1,1 1 1,-1 0-1,1 0 1,-1 0-1,1-1 1,0 1-1,-1 0 1,1-1-1,-1 1 1,1 0-1,0-1 1,-1 1-1,1 0 1,-1-1-6,-15-12 176,5 0-95,0 0 0,2-2 0,0 1 0,0-1 0,1 0 0,1-1 0,1 1 0,-2-7-81,-10-37 417,-6-40-417,19 78 65,4 16-64,0-1 0,0 1 1,1-1-1,-1 1 0,1 0 0,0-1 0,1 1 0,-1-1 0,1 1 0,0 0 0,1 0 1,-1-1-1,1 1 0,0 0 0,0 0 0,1 0 0,-1 1 0,2-2-1,1-1 1,1 0-1,0 1 0,0-1 0,0 1 1,1 0-1,0 1 0,1 0 1,-1 0-1,1 0 0,5-2 0,9-3 0,1 1 0,0 1 0,1 1-1,0 1 1,0 1 0,1 1 0,15 0 0,-17 2 0,-15 0 0,0 1 0,-1 0 0,1 1 0,0 0 0,-1 0 0,1 1 0,0 0 0,-1 0 0,1 1 0,-1 0 0,1 0 0,-1 0 0,0 1 0,6 3 0,-6-1-235,-5-4-917,-2-1-1536,0 0-5525</inkml:trace>
  <inkml:trace contextRef="#ctx0" brushRef="#br1" timeOffset="-58374.543">1589 1565 10112,'0'0'149,"0"0"107,0 0 128,0 0 85,0 0-42,0 0 21,0 0-128,11 23 555,1 1-561,-1 1 1,-1 1 0,2 14-315,-2-10-48,-9-28-848,-1-2-2560,0 0-619,0 0 86</inkml:trace>
  <inkml:trace contextRef="#ctx0" brushRef="#br1" timeOffset="-58117.114">1593 1440 9600,'0'0'0,"2"22"384,-2-22 128,3 13 256,-3-13 0,0 0-384,0 0 0,0 0-128,0 0 128,0 0-384,0 0 128,0 0 0,0 0 0,0 0-256,0 0 128,0 0-9856</inkml:trace>
  <inkml:trace contextRef="#ctx0" brushRef="#br1" timeOffset="-57706.193">1770 1587 9472,'0'0'149,"1"13"1366,75 142 554,-61-116-1873,-2-6 98,0 1-1,-3 0 1,0 1-1,-3 0 1,0 6-294,-6-38 46,-1 0 0,1-1 0,-1 1 1,0 0-1,0 0 0,0 0 0,-1 0 0,1-1 1,-1 1-1,1 0 0,-1 0 0,0-1 0,0 1 0,0-1 1,-1 1-1,1-1 0,0 1 0,-1-1 0,0 0 1,1 1-1,-1-1 0,0 0 0,0 0 0,0-1 0,-1 1 1,1 0-1,0-1 0,-1 1 0,1-1 0,-1 0 1,1 1-1,-1-1 0,0-1 0,1 1 0,-1 0 0,0-1 1,0 1-1,-2-1-46,-3 1-255,0 0-1,-1-1 1,1 0 0,0-1 0,-1 0 0,1 0 255,-46-13-7605,30 5 2421</inkml:trace>
  <inkml:trace contextRef="#ctx0" brushRef="#br1" timeOffset="-57407.499">1830 1387 11648,'0'0'0,"4"12"0,-4-12 128,7 9-128,-7-9 0,0 0 0,0 0 0,0 0 0,0 0 0,0 0 0,0 0 0,9 0-1024,-9 0 0,16 3-3456,0-3-640</inkml:trace>
  <inkml:trace contextRef="#ctx0" brushRef="#br1" timeOffset="-56737.331">1256 1149 9984,'-2'0'51,"0"0"0,0-1 0,0 1 0,0-1 0,0 1-1,0-1 1,0 0 0,0 1 0,0-1 0,1 0 0,-1 0 0,0-1 0,1 1 0,-1 0 0,1 0 0,-1-1 0,1 1 0,-1-1 0,1 1 0,0-1 0,0 0 0,0 1 0,0-1 0,0 0 0,0 0 0,1 0 0,-2-2-51,2-1 144,-1 0 0,1 0 0,0-1 0,0 1 0,0 0 0,1 0 0,0-1 0,0 1 0,0 0 0,3-4-144,-3 3 28,1 0 1,0 0 0,1 0 0,0 0-1,0 0 1,0 1 0,0-1 0,1 1-1,0 0 1,0 0 0,0 1 0,1-1-1,-1 1 1,6-4-29,-6 6 5,-1 0-1,1 1 0,-1 0 1,1-1-1,-1 1 0,1 0 1,0 1-1,-1-1 1,1 1-1,0-1 0,0 1 1,-1 0-1,1 1 0,0-1 1,0 1-1,-1-1 1,1 1-1,-1 0 0,1 0 1,0 1-1,-1-1 0,0 1 1,1 0-1,-1 0 1,2 2-5,24 15-58,-22-14 128,0 1 1,0-2-1,1 1 0,-1-1 0,1 0 0,0-1 0,3 1-70,-9-3 25,1-1-1,0 0 1,0 1-1,-1-1 1,1 0-1,0 0 1,0-1-1,-1 1 1,1-1-1,0 1 0,0-1 1,-1 0-1,1 0 1,-1 0-1,1 0 1,-1 0-1,1-1 1,-1 1-1,0-1 1,1 1-1,-1-1 1,0 0-1,0 0 0,0 0 1,0-1-25,39-43-630,-15 16-3089,-25 28 3481,15-17-6460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5:1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208 177 7936,'0'0'149,"0"0"86,0 0 21,0 0 0,0 0 0,0 0 0,0 0 0,3 5-22,13 28-77,0 0 0,-2 1 0,-1 1 0,-2 0 0,-2 2-157,-5-20 137,-1 0 0,0 0 1,-2 0-1,0 0 0,-1 0 1,0 0-1,-1 0 0,-2 0 0,1 0 1,-2 0-1,0 0 0,-3 4-137,7-20 25,-1 0-1,0 1 0,1-1 1,-1 0-1,0 0 1,0 1-1,0-1 0,0 0 1,0 0-1,0 0 1,0 0-1,0 0 0,0 0 1,0-1-1,-1 1 1,1 0-1,0 0 0,-1-1 1,1 1-1,0-1 1,-1 1-1,1-1 0,-1 0 1,1 0-1,-1 0 1,1 1-1,-1-1 0,1 0 1,-1-1-1,1 1 1,-1 0-1,1 0 0,0-1 1,-1 1-1,1-1 1,-1 1-1,1-1 0,0 1 1,0-1-1,-1 0 1,1 0-1,0 0 0,0 1 1,-1-2-25,-9-4 136,1-2 1,-1 1-1,1-2 1,-5-4-137,12 11 44,-11-12 42,0-1 0,1 0 0,1-1 0,0 0 0,1-1 0,1 0 0,0 0 0,1-1 0,1-1-86,-5-16 63,2 0-1,0-1 1,3 0-1,-1-15-62,8 45 1,2-1 0,-1 1 0,1 0 0,-1 0 0,2 0 0,-1 0 0,1 0 0,0 0 0,0 0 0,0 1 0,1-1 0,0 1 0,0 0 0,1-1 0,-1 1 0,1 1 0,0-1 0,0 1 0,1-1 0,-1 1 0,1 0 0,0 1 0,3-2-1,6-6 0,2 0 0,-1 2 0,2 0-1,-1 1 1,1 0 0,0 1 0,7-1 0,0 1 0,1 1 0,1 1 0,-1 1 0,2 2 0,-14 1 0,0 1 0,0 0 0,0 2 0,0-1 0,0 1 0,-1 1 0,1 0 0,-1 1 0,1 1 0,1 0 0,5 6-388,-16-7 104,-3-1 60,2-1-2102,-2-2-5716</inkml:trace>
  <inkml:trace contextRef="#ctx0" brushRef="#br0" timeOffset="439.722">509 404 9984,'0'0'384,"0"0"-22,0 0-84,-5 13 468,3 4-479,2-1-1,0 1 1,1 0-1,3 15-266,1 36-20,-5-66-1879,0-2-5546</inkml:trace>
  <inkml:trace contextRef="#ctx0" brushRef="#br0" timeOffset="700.749">434 281 9088,'0'0'0,"0"0"0,0 0 0,0 0 128,0 0-128,0 0 128,0 0-2304,0 0 0,0 0-1152</inkml:trace>
  <inkml:trace contextRef="#ctx0" brushRef="#br0" timeOffset="1070.907">694 377 11008,'0'0'128,"5"14"853,3 0-727,0 0 0,-2 1 0,0 0 0,0 0 0,-2 0 1,0 1-1,-1 0 0,0 0 0,0 15-254,-1 24 344,-2 0 1,-4 16-345,0 39 1056,4-107-1028,-1-1 0,1 1 0,-1-1 0,0 1 0,0-1 1,0 0-1,0 1 0,0-1 0,-1 0 0,1 0 0,0 0 0,-1 1 0,0-2 0,1 1 1,-1 0-1,0 0 0,0 0 0,0-1 0,0 1 0,-1-1 0,1 0 0,0 0 0,-1 0 1,1 0-1,0 0 0,-1 0 0,1 0 0,-1-1 0,1 1 0,-1-1 0,0 0 1,0 0-29,-10 2-78,0 0 0,0-2 1,0 1-1,-1-2 1,-11-1 77,19 1-286,0 0 0,-1-1 1,1 0-1,0 0 0,0 0 1,0-1-1,-1 0 286,-38-28-5723,18 9-399</inkml:trace>
  <inkml:trace contextRef="#ctx0" brushRef="#br0" timeOffset="1404.345">686 212 12288,'0'0'128,"0"0"128,4 18-128,-4-18 128,16 9-128,-16-9 128,14 4-256,-14-4 128,9 1-128,-9-1 0,12 3-1792,-12-3 128,12 2-3072,-12-2-512</inkml:trace>
  <inkml:trace contextRef="#ctx0" brushRef="#br0" timeOffset="1859.8">417 243 9600,'20'7'5497,"-9"-6"-10312,-1 1-2267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5:26.476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1 10624,'0'0'0,"0"0"0,4 9 0,-4-9 128,0 0-128,0 0 128,0 0-128,0 0 128,0 0-128,0 0 0,0 0-1536,0 0 0,0 0-3968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5:27.096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30 7680,'4'6'111,"1"-1"0,-1 0 1,0 1-1,0 0 0,-1 0 0,0 0 1,0 1-112,-2-4 137,0 1 0,0 0 0,-1 0 0,1-1 0,-1 1 0,0 0 0,0 0 0,-1 0 0,1-1 0,-1 1 0,1 0 0,-1 0 0,-1 2-137,-14 72 1507,14-69-684,7-45-572,-3 24-208,0 0-1,1 0 1,0 0 0,1 1-1,0-1 1,0 1 0,2 0-1,-1 0 1,1 1 0,1 0-1,0 0 1,0 0 0,1 1-1,0 0 1,2-1-43,-9 9 9,0 1 0,-1-1 0,1 0-1,0 1 1,0-1 0,0 1 0,0-1 0,-1 1 0,1-1 0,0 1 0,0 0-1,0-1 1,0 1 0,0 0 0,0 0 0,0 0 0,0 0 0,0 0 0,0 0 0,0 0-1,0 0 1,0 0 0,0 0 0,0 0 0,0 1 0,0-1 0,0 0 0,0 1-1,0-1 1,0 1-9,1 1 25,-1-1-1,1 1 0,-1 0 0,0-1 0,0 1 1,0 0-1,1 0 0,-2 0 0,1 0 0,0 0 1,0 0-1,-1 0 0,1 2-24,1 10 110,0-1 0,0 0 1,-2 1-1,0 1-110,0-15 2,3 24 475,-3-24-469,0 1 0,0-1 0,0 0 0,0 0 0,0 0 0,0 1 0,0-1 0,0 0 0,0 0 0,0 0 0,0 0 0,0 1 0,1-1 0,-1 0 0,0 0 0,0 0 0,0 0 0,0 0 0,0 1 0,0-1 0,1 0 0,-1 0 0,0 0 0,0 0 0,0 0 0,0 0 0,1 0 0,-1 0 0,0 0 0,0 0 0,0 0 0,1 0 0,-1 0 0,0 1 0,0-1-1,0-1 1,0 1 0,1 0 0,-1 0 0,0 0 0,0 0 0,0 0 0,1 0 0,-1 0 0,0 0 0,0 0-8,22-29 336,-11 11-385,-6 10 49,20-22 0,-13 20 0,0 14 0,-6 2-27,-1 1 1,-1 1-1,0-1 0,0 1 1,0-1-1,-1 1 1,0 0-1,0 1 1,-1-1-1,0 0 1,-1 1 26,7 20-2716,-3-14-5924</inkml:trace>
  <inkml:trace contextRef="#ctx0" brushRef="#br0" timeOffset="949.996">543 38 10368,'0'0'149,"0"0"128,0 0 193,0 0 20,0 0-84,-22-20 724,18 17-1095,0 1 0,0 0 0,-1 0-1,1 1 1,0-1 0,-1 1 0,1 0 0,-1 0-1,0 0 1,1 0 0,-1 1 0,0 0 0,1 0-1,-1 0 1,0 1 0,1 0 0,-1-1 0,0 2-1,1-1 1,0 0 0,-1 1 0,1 0 0,0 0-1,0 0 1,0 1 0,0-1 0,-1 1-35,2 0 9,-1-1-1,1 1 1,-1-1 0,1 1 0,0 0 0,0 1-1,0-1 1,0 0 0,1 1 0,-1-1 0,1 1-1,0 0 1,0 0 0,0 0 0,1 0 0,-1 0-1,1 0 1,0 1 0,0-1 0,1 0 0,-1 1-1,1-1 1,0 0 0,0 1 0,1-1 0,-1 0-1,1 1 1,0-1 0,0 1-9,-1-4 9,0 0 0,1 1 0,-1-1 0,1 0-1,-1 1 1,1-1 0,-1 0 0,1 0 0,0 0 0,-1 1 0,1-1 0,0 0 0,0 0 0,0 0 0,0 0 0,0 0 0,0-1-1,0 1 1,0 0 0,1 0 0,-1-1 0,0 1 0,0-1 0,1 1 0,-1-1 0,0 1 0,1-1 0,0 0-9,1 0 9,-1 0 0,1-1 1,-1 1-1,1-1 1,-1 0-1,1 0 1,-1 0-1,1 0 0,-1 0 1,0-1-1,0 1 1,0-1-1,1 1 0,-1-2-9,6-4 16,0 0 0,-1-1-1,0 0 1,0 0-1,-1-1 1,0 1 0,1-5-16,7-23 0,-10 41 0,0 0 0,0 1 0,-1-1 0,0 1 0,0 0 0,-1-1 0,0 1 0,1 2 0,-2-7 0,14 37 17,-1 0 1,-1 0 0,-3 1 0,-1 1-1,-2-1 1,0 11-18,-6-45 20,-1 0-1,0 1 0,0-1 0,-1 1 1,1-1-1,-1 1 0,0-1 1,-1 0-1,1 0 0,-1 1 1,0-1-1,0 0 0,-1-1 1,1 1-1,-1 0 0,0-1 1,-4 4-20,1-2 17,0 0 0,0 0 0,-1-1-1,1 0 1,-1-1 0,-1 0 0,1 0 0,-1 0 0,1-1 0,-1 0 0,0 0-17,-18 4 67,1-1 0,-1-2 0,0 0 0,0-2 0,-1 0 1,-24-3-68,38 1 51,8 0-36,-1 1-1,1-1 1,0 0 0,0-1-1,0 1 1,0-1-1,0 0 1,0 0 0,0 0-1,0-1 1,0 0-1,1 0 1,-1 0 0,-1-2-15,5 3 0,1 0 1,0 0-1,0 0 1,-1 0 0,1 0-1,0-1 1,0 1 0,0 0-1,0 0 1,0 0 0,1-1-1,-1 1 1,0 0 0,0 0-1,1 0 1,-1 0-1,1 0 1,-1 0 0,1 0-1,-1 0 1,1 0 0,0 0-1,0 0 1,-1 0 0,1 0-1,0 0 0,23-24-400,-3 8-1550,1 1 1,1 1-1,1 1 1,5-2 1949,-9 6-1802,47-28-3574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5:23.087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173 321 9856,'0'0'149,"0"0"86,0 0 42,0 0 86,0 0 21,0 0 21,26 17 470,-19-11-808,1 1 0,-1 0 1,0 1-1,-1-1 1,1 2-1,-2-1 0,1 0 1,-1 1-1,0 0 1,-1 0-1,0 1 1,-1-1-1,1 1 0,-2 0 1,0-1-1,0 1 1,0 0-1,-2 1 0,1-1 1,-1 0-1,0 0 1,-1 0-1,-1 0 0,1 0 1,-3 7-68,0-6 96,1 1 0,-1-1 0,-1 0 0,0-1-1,-1 1 1,0-1 0,0 0 0,-1-1 0,0 1 0,-6 4-96,10-11 38,1-1 1,-1 1-1,0-1 1,1 0-1,-1 0 0,-1 0 1,1 0-1,0-1 1,0 1-1,-1-1 1,1 1-1,0-1 0,-1-1 1,1 1-1,-1 0 1,0-1-1,1 1 1,-1-1-1,1 0 0,-1-1 1,0 1-1,1 0 1,-1-1-1,1 0 1,-1 0-1,1 0 0,-1 0 1,1-1-1,0 1 1,0-1-1,-1 0 1,1 0-1,0 0 0,1 0 1,-2-1-39,-4-4 55,0-1 1,0 0-1,1 0 1,-1-1-1,2 0 0,-1 0 1,2-1-1,-1 0 1,1 0-1,0 0 1,1 0-1,1-1 0,-1 0 1,2 1-1,-1-1 1,2 0-1,-1-1 1,1-5-56,0-3 13,1 1 0,1-1 0,1 1 1,0-1-1,2 1 0,0 0 1,1 0-1,1 0 0,0 1 0,3-4-13,-2 7 0,0 0 0,1 0 0,1 1 0,0 0 0,1 0 0,1 1 0,0 0 0,11-8 0,-16 16 0,0 0 0,0 0 0,1 1 0,-1 0 0,1 1 0,0-1 0,1 1 0,-1 1 0,0-1 0,1 1 0,0 0 0,-1 1 0,1 0 0,0 0 0,0 1 0,0 0 0,-1 0 0,1 1 0,0 0 0,0 0 0,29 8 156,0 1-1,-1 2 0,12 6-155,48 16-1355,-32-19-3110,-63-15-378,-1 0-319</inkml:trace>
  <inkml:trace contextRef="#ctx0" brushRef="#br0" timeOffset="413.719">370 550 10624,'0'0'149,"10"15"491,-10-7-252,1 0 0,-1 1-1,0-1 1,-1 1 0,0-1 0,-1 2-388,0-3 154,1 1 0,0-1 0,1 1-1,0-1 1,0 1 0,0-1 0,1 1 0,0-1 0,1 5-154,-1-9 192,-1 7-704,0-8-2240,0-2-960,0 0-1941</inkml:trace>
  <inkml:trace contextRef="#ctx0" brushRef="#br0" timeOffset="667.687">414 408 13184,'0'0'0,"0"9"128,0 6-128,0-6 128,0 0-128,0-9 0,0 11 0,0-11 0,0 0-256,0 0 0,0 0-5760,10 6 0</inkml:trace>
  <inkml:trace contextRef="#ctx0" brushRef="#br0" timeOffset="939.893">532 582 9088,'0'0'170,"0"0"193,6 25 1600,34 92 336,-23-73-1807,-3 1 0,4 19-492,-15-51 115,-1 1 1,0 0-1,-1 0 0,0 0 1,-1 0-1,-1 0 1,0 0-1,-1-1 0,0 1 1,-2 3-116,0-8 85,0 0-1,0 1 1,-1-2 0,0 1 0,0 0 0,-1-1-1,0 0 1,-1 0 0,1-1 0,-2 0-1,1 0 1,-1 0 0,0-1-85,-1 0-165,0 0 0,0 0 0,0-1 0,0 0 0,-1-1 0,0 0 165,4-2-645,0 0-1,0 0 1,-1-1 0,1 0-1,-1 0 1,1-1 0,-1 1-1,1-2 1,-4 1 645,-10-2-7125</inkml:trace>
  <inkml:trace contextRef="#ctx0" brushRef="#br0" timeOffset="1259.883">555 458 12416,'0'0'0,"4"12"128,-4-12 0,5 9 128,-5-9 0,0 0-128,0 0 128,0 0 0,0 0 128,0 0-384,0 0 128,9 7-640,-9-7 128,0 0-9216</inkml:trace>
  <inkml:trace contextRef="#ctx0" brushRef="#br0" timeOffset="3129.676">733 1 8704,'0'0'149,"0"0"107,0 0 128,0 0 85,0 0-42,0 0 42,0 0-63,0 0-22,0 0 21,0 24 598,-3 8-740,-1 0 0,-2-1 0,-9 28-263,14-58-1941,1-1-6123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1:51.951"/>
    </inkml:context>
    <inkml:brush xml:id="br0">
      <inkml:brushProperty name="width" value="0.05" units="cm"/>
      <inkml:brushProperty name="height" value="0.05" units="cm"/>
      <inkml:brushProperty name="color" value="#0A57F0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2:02.49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 0,'-6'6,"-2"1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2:18.65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2:21.9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2:30.1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8:58.08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326 10 8320,'0'0'128,"0"0"21,0 0 86,0 0 42,0 0 43,0 0-128,0 0 21,0 0-42,0 0 64,0 0 42,0 0 43,0 0-128,0 0 43,0 0 21,0 0-22,0 0-63,2 7 42,6 10-98,-1 0 1,-2 1-1,1-1 0,-2 1 0,0 0 0,-1 0 1,-1 1-1,-1-1 0,-1 0 0,-1 18-115,-1-23 107,0 0 0,2 0-1,-1 0 1,3 12-107,-2-23 107,0-2-385,0 0-1620,0 0-1110,0 0-2816</inkml:trace>
  <inkml:trace contextRef="#ctx0" brushRef="#br0" timeOffset="1249.642">25 359 9088,'18'-2'128,"-15"1"0,-3 1 0,0 0 85,0 0 342,0 0 63,0 0-84,0 0-65,0 0-149,0 0 43,0 0 42,4 2 43,8 3-269,1 0-1,-1-1 1,1 0 0,0-1 0,0-1 0,0 0-1,1-1 1,-1 0 0,5-1-179,24-2 333,-1-2-1,16-5-332,-19 3 51,33 0 144,-51 5-41,1-1 0,-1-1 0,0 0 0,18-6-154,-37 8 106,-1 1 22,0 0 0,-17 1 0,-52 8-128,-62 17 0,85-14 0,0-3 0,-1-2 0,0-1 0,-1-3 0,-12-2 0,56 0 0,-23-3 0,17-1-21,35-14-86,3 9 66,1 1-1,0 0 0,0 3 1,1 0-1,19 1 42,52 3-28,1 4 28,36 0 727,-120-4-962,-16 0-405,-2 0-1514,0 0-1302,0 0-3989</inkml:trace>
  <inkml:trace contextRef="#ctx0" brushRef="#br0" timeOffset="1959.605">277 1 8832,'0'0'128,"17"22"768,-13-8-559,0 1 1,-1 0 0,-1 0 0,0 0-1,-1 0 1,-1 14-338,3 27 299,7 50 1237,-12-136-1482,2-1 1,1 0-1,4-20-54,1-45 72,-6 74-72,9 169 896,-8-128-793,-1-6 72,0 0 0,0-1-1,-1 1 1,-1 0 0,0 0 0,-2 6-175,3-17 85,1-2-917,0 0-3008,0 0-704,0 0-149</inkml:trace>
  <inkml:trace contextRef="#ctx0" brushRef="#br0" timeOffset="2725.339">66 408 8960,'39'-8'4698,"-10"2"-4167,1 2 0,15-1-531,-2 3 590,1 2 0,-1 2 0,30 5-590,-27-6 832,-37-1-4706,-1 0-4283,-8 0 2994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8:02:48.7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03.193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5 230 9344,'-1'2'106,"-2"8"-63,2-7 64,1-3 21,0 0 21,0 0 86,0 0-1,0 0-63,0 0 42,0 0-42,0 0 42,0 0-63,0 0-22,0 0 21,0 0 64,0 0-63,0 0-22,0 0 0,0 0 0,0 0 0,5 0 21,46 0 28,-1-2-1,1-3 1,-1-2-1,0-2 1,46-15-177,93-15 141,-13 23 45,-130 15-110,-1-2-1,1-2 1,-1-2 0,0-3-1,-1-1 1,9-5-76,141-72 1536,-191 87-1323,-3 1-63,0 0-22,0 0-1,0 0 1,-5 0-21,-29 2-47,0 1-1,1 2 1,-1 1-1,1 1 1,-13 6-60,-169 63 87,156-54-67,-64 26-38,48-17 60,-2-2 0,0-5 0,-2-2 0,-24 0-42,98-20 85,-7-2-64,7-10-21,3-5 0,8 2-21,1 8 7,-1 1-1,1 0 1,1 0-1,-1 0 1,0 1 0,1 0-1,-1 1 1,6-2 14,69-14 11,-79 17-14,22-2 26,1 0 0,0 2 0,-1 1-1,2 1-22,-6 0-616,0-1 0,0 0 0,0-2 0,0 0 0,0-1 0,17-6 616,13-7-5866,-2-5-918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04.080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82 139 9344,'-15'3'266,"6"0"194,0-1 1,0 0-1,0-1 1,0 0-1,0 0 1,-4-1-461,62 4 309,1-1-1,-1-3 1,0-2-1,5-3-308,197-32 419,-112 15 125,1 5-544,605-11 2219,-743 28-2113,11-3-792,-1 0-1,1 0 0,-1-2 0,0 1 0,0-1 0,1-2 687,-3 3-1446,20-10-6298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04.999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1 119 9728,'0'0'128,"0"0"42,0 0 172,0 0 63,0 0 107,0 0 43,0 0-235,0 0-64,0 0 0,0 0-22,0 0-63,0 0 42,0 0-42,3 2 42,10 5-108,0-1 0,1-1-1,-1 0 1,1-1 0,0 0-1,0-1 1,0-1 0,14 1-105,16 0 157,-1-2 0,19-2-157,49-9 480,76-18-480,-88 11 160,3-2 134,17-11-294,-51 12 215,0 3 0,0 3 0,52-2-215,-83 15 639,-11 0-5054,-26-1-4246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09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7296,'22'8'0,"-10"-2"21,-10-5 107,-2-1 107,0 0-1,0 0-84,0 0-22,0 0 0,0 0 0,0 0 0,0 0 0,0 0 0,180-17 405,-175 16-442,0 1 1,0-1-1,1 0 0,-1 0 1,0 0-1,0-1 1,0 0-1,-1 0 0,1 0 1,1-1-92,3-2 185,0 1 1,1 1-1,-1-1 1,1 2-1,0-1 1,1 1-186,4-1-46,37-1-442,-49 4-4205,-3 0-1344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10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9472,'0'0'-86,"0"0"193,0 0 149,0 0 107,0 0-22,0 0-170,5 1-43,41 6 121,1-2-1,0-2 1,18-2-249,-41-3 55,-1 0 0,0-1 0,0-1 0,0-1 0,0-1-1,-1-2 1,21-9-55,25-12 555,-66 28-448,11-8-2219,-13 9-4992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11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9600,'0'0'128,"0"0"21,0 0 107,0 0 128,0 0 85,0 0-63,4-2-65,18-11-225,0 1-1,2 1 1,-1 1 0,1 1-1,1 1 1,-1 2 0,17-3-116,39-5 619,63-1-619,-64 23-1194,-79-8-6934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55.212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289 523 11136,'0'0'128,"-5"2"64,-25 16 102,1 1-1,0 1 1,2 2 0,0 1 0,2 1 0,1 0 0,0 2 0,2 1 0,-10 18-294,30-44 14,1 1 0,0 0-1,-1 0 1,1-1 0,0 1 0,0 0 0,0 0 0,0 0 0,1 0-1,-1 0 1,0 0 0,1 0 0,-1 0 0,1 1 0,0-1 0,0 0-1,0 0 1,0 0 0,0 0 0,0 0 0,1 1-14,0-1 9,1 0 1,0-1-1,-1 1 0,1 0 1,0-1-1,0 1 1,0-1-1,1 0 0,-1 0 1,0 0-1,0 0 0,1 0 1,-1 0-1,0 0 1,1-1-1,-1 1 0,1-1 1,-1 0-1,1 0-9,46 7 99,-1-2-1,26-2-98,-39-3 77,0 2 1,-1 1-1,1 2 1,-1 1-1,0 2 1,5 3-78,-37-11 6,0 1 1,0-1-1,0 1 1,0-1 0,0 1-1,0 0 1,-1 0 0,1 0-1,0 0 1,-1 0-1,1 0 1,-1 0 0,1 0-1,-1 1 1,1-1 0,-1 1-1,0-1 1,0 1-1,1-1 1,-1 1 0,0 0-1,-1-1 1,1 1 0,0 0-1,0 0 1,-1 0-1,1 0 1,-1-1 0,0 1-1,1 0 1,-1 0 0,0 0-1,0 0 1,0 0 0,-1 0-1,1 0 1,0 0-1,-1 0 1,1 0 0,-1 0-1,0-1 1,1 1 0,-1 0-1,0 0 1,0-1-1,0 1 1,0 0 0,-1-1-1,1 1 1,-1-1-7,-6 11 26,-2-2 1,1 0 0,-1 0-1,-1 0 1,0-1-1,-7 4-26,-12 7-132,-1-1 0,-1-2-1,-27 11 133,-52 12-5512,77-31-1229</inkml:trace>
  <inkml:trace contextRef="#ctx0" brushRef="#br0" timeOffset="282.251">440 562 8576,'0'0'0,"7"23"896,-7-23 0,4 13-256,-4-13 0,13-2-128,8-13 0,14-9-256,2-2 0,8-8-128,-2-5 0,7-4 0,-2-5 128,-1-1-256,1 1 0,-1 3-2816,-12 8 0,-1 0-2944</inkml:trace>
  <inkml:trace contextRef="#ctx0" brushRef="#br0" timeOffset="665.928">820 136 6144,'-10'-2'58,"6"5"4236,-4 26-3929,2-1 0,0 1 0,2 0 0,1 0 1,0 22-366,5 52 549,3 1-549,2 58 590,-18 31 3207,13-228-3647,1 0 0,1 0 0,2 1-1,1-1 1,2 1 0,11-24-150,31-70-1783,9 4-4159,-40 83-1162</inkml:trace>
  <inkml:trace contextRef="#ctx0" brushRef="#br0" timeOffset="1032.373">1030 270 11264,'0'0'256,"0"0"0,0 0 21,-1 5 43,-1 31-190,2 0 0,1 0-1,2 0 1,1-1 0,4 11-130,7 72 290,-8 2 1886,-6-213-998,6-34-1178,11 16-783,-12 86-1055,2-1-1,0 1 1,3-3 1838,-10 25-2774,-1 3-2388</inkml:trace>
  <inkml:trace contextRef="#ctx0" brushRef="#br0" timeOffset="1581.036">1253 257 5504,'0'0'256,"-1"5"42,1-1-366,-1 34 1516,1-37-1355,0 1-1,0-1 1,0 1 0,0 0 0,0-1-1,1 1 1,-1-1 0,1 1 0,-1-1-1,1 1 1,-1-1 0,1 0 0,0 1-1,0-1 1,0 0 0,0 1 0,0-1-1,0 0 1,0 0 0,0 0-1,0 0 1,0 0 0,1 0 0,-1 0-93,4 0 78,-1 1 0,0-1 0,1-1 0,-1 1 0,1 0 0,-1-1 1,1 0-1,0 0 0,-1 0 0,1-1 0,-1 0 0,1 0 0,-1 0 0,0 0 0,1-1-78,5-1 199,-1-2 0,1 1 0,-1-1-1,0-1 1,0 0 0,6-5-199,9-11 262,-1 0 0,-1-1 1,-1-1-1,2-5-262,-19 24 59,-1 1-1,0-1 1,0 1 0,-1-1-1,1 0 1,-1 0 0,0 0-1,0 0 1,-1 0 0,1 0-1,-1-1 1,-1 1 0,1-6-59,-1 10 19,0-1 0,0 1 1,0-1-1,0 1 0,-1-1 1,1 1-1,-1 0 0,1-1 1,-1 1-1,1-1 0,-1 1 1,0 0-1,0 0 0,0-1 1,0 1-1,0 0 0,0 0 1,0 0-1,0 0 0,-1 0-19,0-1 15,0 1-1,-1 0 1,0 0-1,1 0 0,-1 0 1,1 1-1,-1-1 1,0 1-1,0-1 0,1 1 1,-1 0-1,0 0 0,0 0 1,1 1-1,-2-1-14,-9 2 20,1 0 0,-1 0-1,1 1 1,-1 1 0,1 0 0,0 1-1,1 0 1,-1 1 0,1 0-1,0 1 1,1 0 0,-1 0 0,2 1-1,-1 1 1,1 0 0,0 0 0,1 1-1,-2 2-19,4-3 9,0 0-1,1 0 1,0 1-1,0-1 1,1 1-1,1 0 1,0 0-1,0 1 1,0-1-1,2 1 1,-1-1-1,1 1 1,1 0-1,0-1 1,0 1-1,1 0 1,1-1-1,0 1 1,0-1-1,1 1 1,3 8-9,-1-5 47,1 0 1,0 0-1,1 0 1,0-1-1,1 0 1,6 6-48,-12-16-147,0 0 1,0-1-1,1 1 1,-1 0-1,1-1 0,0 0 1,0 0-1,0 0 1,0 0-1,0 0 1,0 0-1,1-1 1,-1 1-1,0-1 0,1 0 1,-1 0-1,1-1 1,-1 1-1,1-1 1,0 1-1,-1-1 0,1 0 1,-1-1-1,1 1 1,0-1-1,-1 1 1,1-1-1,1-1 147,25-8-7573</inkml:trace>
  <inkml:trace contextRef="#ctx0" brushRef="#br0" timeOffset="1947.724">1651 0 6912,'-17'51'2517,"13"-43"-2409,1 1 1,0-1 0,0 0 0,1 1 0,0 0 0,0 7-109,2-13 42,0-1 0,0 1 0,0 0 0,1-1 1,-1 1-1,1-1 0,0 1 0,0-1 0,0 1 0,0-1 0,0 1 1,0-1-1,0 0 0,1 0 0,-1 0 0,1 1 0,0-1 1,0-1-1,0 1 0,0 0 0,0 0 0,0-1 0,0 1 0,0-1 1,2 1-43,28 16 429,-20-12-288,0 0 0,0 1 0,-1 0 0,0 1 0,0 1 0,-1 0 0,2 3-141,-9-10 52,-1 1-1,0 0 1,-1 0 0,1 0-1,0 0 1,-1 0 0,1 1-1,-1-1 1,0 0-1,0 1 1,-1-1 0,1 0-1,-1 1 1,0-1 0,1 1-1,-1-1 1,-1 1-1,1-1 1,-1 1 0,1-1-1,-1 1 1,0-1 0,0 0-1,0 1 1,-1-1-1,1 0 1,-1 0 0,0 0-1,1 0 1,-3 2-52,0 1-32,-1-1 1,1 0-1,-1 0 0,0 0 1,0 0-1,0-1 1,-1 0-1,0 0 0,-5 3 32,-35 12-5774,29-15 292</inkml:trace>
  <inkml:trace contextRef="#ctx0" brushRef="#br0" timeOffset="2397.456">1823 0 8192,'0'0'405,"-8"10"466,3-5 2439,1-3-3260,1 0-1,0 0 0,-1 1 1,1-1-1,0 1 0,0 0 1,1 0-1,-1 0 0,0 0 1,1 0-1,0 1 0,0-1 1,0 1-1,0-1 0,1 1 1,-2 3-50,4-5 36,0 0 1,1 0-1,-1-1 1,1 1-1,-1 0 1,1-1-1,-1 0 1,1 1-1,0-1 1,-1 0-1,1 0 1,0 0-1,0 0 1,0 0-1,1 0-36,1 2 93,37 21 468,0 3 1,-2 2 0,20 19-562,-58-47 6,0 0-1,1 0 1,-1 1 0,0-1 0,0 0-1,0 1 1,0-1 0,0 1 0,-1-1 0,1 1-1,0 0 1,-1-1 0,1 1 0,-1-1-1,1 1 1,-1 0 0,0 0 0,0-1 0,0 1-1,0 0 1,0-1 0,0 1 0,0 0-1,0-1 1,-1 1 0,1 0 0,-1-1 0,1 1-1,-1 0 1,0-1 0,0 1 0,0-1-1,1 1 1,-1-1 0,-1 0 0,0 2-6,-6 6-428,-1 0 0,0 0 0,0-1 0,-1 0 1,-2 2 427,-15 11-2186,-18 25-1846,1 3-1280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52.081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48 841 5248,'0'0'149,"0"0"235,0 0 619,0 0 85,0 0-235,3 6-21,22 47 354,-2 2 0,11 40-1186,-24-62 98,-2-1-1,-1 1 0,-2 1 0,-1-1 1,0 25-98,-2-47-123,0-5-1383,-2-1-3756,0-5 1529</inkml:trace>
  <inkml:trace contextRef="#ctx0" brushRef="#br0" timeOffset="314.896">0 513 7552,'0'0'128,"0"0"128,22 24 128,-20-11 0,2 2 0,-4-15 128,0 13-128,0-13 128,0 0-384,0 0 0,0 0 0,0 0 128,0 0-256,0 0 0,0 0-7936</inkml:trace>
  <inkml:trace contextRef="#ctx0" brushRef="#br0" timeOffset="976.689">221 833 6400,'2'24'0,"-2"-21"47,1 0-1,-1 0 1,1 0 0,0 0 0,-1 0 0,1 0-1,1 0 1,-1 0 0,0 0 0,1 0 0,-1-1 0,1 1-1,0-1 1,0 1 0,0-1 0,0 0 0,0 0-1,1 0 1,-1 0 0,1 0 0,2 1-47,5 5 169,97 106 1623,-107-113-1769,0-1 1,0 0-1,0 1 1,0-1-1,1 0 1,-1 1-1,0-1 0,0 0 1,1 0-1,-1 1 1,0-1-1,1 0 1,-1 1-1,0-1 1,1 0-1,-1 0 1,0 0-1,1 0 1,-1 1-1,0-1 1,1 0-1,-1 0 0,1 0 1,-1 0-1,0 0 1,1 0-1,-1 0 1,1 0-1,-1 0 1,0 0-1,1 0 1,-1 0-1,1 0 1,-1 0-1,0 0 1,1-1-1,-1 1 0,0 0 1,1 0-1,-1 0 1,1-1-1,-1 1 1,0 0-1,0 0 1,1-1-1,-1 1 1,0 0-1,1-1 1,-1 1-1,0 0-23,5-19 479,-5 16-467,8-83 678,-8 73-641,0 0-1,1 0 0,0 0 0,1 0 1,1 1-1,-1-1 0,2 1 0,0 0 1,1 0-1,3-7-48,-7 17 4,0 1 1,0 0-1,0-1 0,1 1 1,-1 0-1,0 0 0,1-1 0,-1 1 1,1 0-1,-1 0 0,1 1 1,0-1-1,-1 0 0,1 0 1,0 1-1,0-1 0,-1 1 0,1 0 1,0-1-1,0 1 0,0 0 1,-1 0-1,1 0 0,0 0 1,0 0-1,0 1 0,0-1 1,-1 1-1,1-1 0,0 1 0,-1-1 1,1 1-1,0 0 0,-1 0 1,1 0-1,-1 0 0,1 0 1,-1 0-1,1 0 0,-1 1-4,9 5 34,0 1 0,-1 0 0,-1 0-1,1 1 1,1 4-34,10 11 313,-1 1 0,-2 0 0,14 27-313,-30-49 213,-1-3-63,1-5-120,1-1 1,-1 1-1,1 0 1,0 0 0,0 0-1,1 0 1,-1 0 0,4-4-31,5-12 32,30-88 75,-40 109-107,0 0 0,-1 0 0,1 0 0,-1 0 0,1 1 0,0-1 0,-1 0 0,1 0 0,-1 0 0,1 1 0,-1-1 0,1 0 0,-1 1 0,1-1 0,-1 0 0,1 1 0,-1-1 0,0 1 0,1-1 0,-1 1 0,0-1 0,1 1 0,-1-1 0,0 1 0,1-1 0,-1 1 0,0-1 0,0 1 0,0 0 0,1 0 0,12 20 0,-5-6-41,-3-6 30,-1 0-1,2-1 1,-1 0 0,1 0 0,5 5 11,14 3-2380,-22-15 1800,0 0 0,0-1 0,0 1 0,0-1 0,0 0 0,0 0 0,0 0 0,0 0 0,0 0-1,0-1 581,26-4-5802</inkml:trace>
  <inkml:trace contextRef="#ctx0" brushRef="#br0" timeOffset="1498.903">1267 431 4864,'-132'-34'3477,"129"34"-3353,-1 0-1,0 0 1,1 1 0,-1-1 0,0 1-1,1 0 1,-1-1 0,0 2-1,1-1 1,0 0 0,-1 1-1,1 0 1,0-1 0,0 1 0,0 0-1,0 1 1,0-1 0,0 1-1,0-1 1,1 1 0,0 0 0,-1 0-1,1 0 1,0 0 0,0 0-1,1 0 1,-1 1 0,-1 2-124,-3 8 75,0 1 0,0 0 0,2 1 1,0-1-1,-2 15-75,1-3 151,2 1 1,1 0-1,2 0 1,0-1-1,2 1 1,1 0-1,1-1 1,1 1-1,1-1 1,3 2-152,-9-27 18,1 0 1,-1 0 0,1 0-1,0 0 1,-1 0 0,1-1-1,0 1 1,0 0 0,0-1-1,1 1 1,-1 0 0,0-1 0,1 1-1,-1-1 1,1 0 0,-1 1-1,1-1 1,-1 0 0,1 0-19,-1-1 9,0 0 1,1 0 0,-1 1 0,0-1-1,0 0 1,0-1 0,0 1-1,0 0 1,1 0 0,-1 0-1,0-1 1,0 1 0,0 0-1,0-1 1,0 1 0,0-1 0,0 0-1,0 1 1,0-1 0,0 0-1,0 1 1,-1-1 0,2-1-10,4-5 28,1-1 0,-1 0 0,-1 0 0,1-1 0,-1 1 0,3-9-28,4-16 62,0 0-1,-3-1 1,0 0 0,-2 0-1,-2-1 1,-1 0 0,-2 0-1,-1 0 1,-3-10-62,0 22 85,-3 9-63,5 14-22,0 0 0,0-1 0,-1 1 0,1 0 0,0 0 0,0-1 0,0 1 0,0 0 0,-1 0 0,1 0 0,0-1 0,0 1 0,-1 0 0,1 0 0,0 0 0,0 0 0,-1-1 0,1 1 0,0 0 0,0 0 0,-1 0 0,1 0 0,0 0 0,0 0 0,-1 0 0,1 0 0,0 0 0,-1 0 0,1 0 0,0 0 0,0 0 0,-1 0 0,1 0 0,0 0 0,-1 0 0,1 0 0,0 0 0,0 1 0,-1-1 0,1 0 0,0 0 0,0 0 0,-1 0 0,1 0 0,0 1 0,0-1 0,0 0 0,-1 0 0,1 1 0,0-1 0,0 0 0,0 0 0,0 1 0,-1-1 0,1 0 0,0 0 0,0 1 0,0-1 0,0 0 0,0 1 0,-2 9 0,2 5 0,1 0 0,1 0 0,0 0 0,1 0 0,1 0 0,0-1 0,1 1 0,0-1 0,1 0 0,6 9 0,12 33 0,-20-45-114,-1-1-875,1-1 0,-1 1 0,2-1 1,-1 0-1,2 0 0,4 7 989,-8-14-248,1 1 0,-1-1 1,1 1-1,-1-1 0,1 0 0,0 0 0,0 0 1,0-1-1,0 1 0,1-1 0,-1 0 0,0 1 0,1-2 1,-1 1-1,0 0 0,1-1 0,-1 1 0,1-1 1,-1 0-1,1 0 0,-1 0 0,2-1 248,28-2-938,-1 0-577</inkml:trace>
  <inkml:trace contextRef="#ctx0" brushRef="#br0" timeOffset="2048.535">1582 129 10880,'-1'0'0,"-6"-1"110,0 1 0,0 0 1,0 1-1,0-1 0,0 1 0,0 1 0,1-1 0,-6 3-110,9-2 50,0 0-1,0 0 0,0 0 1,1 1-1,-1-1 1,1 1-1,0-1 0,0 1 1,0 0-1,0 0 1,0 0-1,0 0 0,1 1 1,-1-1-1,1 0 1,0 1-1,0-1 0,0 3-49,-3 8 26,1 1-1,0 0 1,1 0-1,0 0 1,1 8-26,1-17 15,0-1 0,0 1 0,1-1 0,-1 0 0,1 1 0,0-1 0,1 0 0,-1 0 0,1 0 1,0 0-1,1 0 0,-1 0 0,1 0 0,0-1 0,0 1 0,0-1 0,2 2-15,-4-5 1,0 0 0,0 0 0,1 0 0,-1 0 0,0 0 0,0-1-1,1 1 1,-1 0 0,1-1 0,-1 1 0,0-1 0,1 0 0,-1 1-1,1-1 1,-1 0 0,1 0 0,-1 0 0,1 0 0,-1 0 0,1 0 0,0 0-1,-1 0 1,1-1-1,2 0 1,-1 0-1,0-1 0,0 1 1,0-1-1,0 0 0,0 0 1,0 0-1,0 0 0,0-1 0,0 0 0,5-5 0,-1 0 0,0-1 0,-1 0-1,0 0 1,0 0 0,1-4 0,1-5 0,-1 0 0,-1 0 0,0-1 0,-2 1 0,0-1 0,0 0 0,-2-2 0,-14 53 0,10-7 1,1 0 0,2 1 0,0-1 0,1 0 0,2 0 1,1 1-2,15 61 97,5 5-97,-4-18 45,46 192 958,8 109-1003,-73-370 85,-2 1 1,1-1 0,0 0 0,-1 0 0,0 0 0,0 0 0,-1 0 0,0 1-1,0-1 1,0 0 0,0 0 0,-1 0 0,0 2-86,0-6 26,1 1 0,-1 0 1,1 0-1,-1-1 0,0 1 0,0 0 1,0-1-1,0 0 0,0 1 0,0-1 0,0 0 1,0 0-1,0 0 0,-1-1 0,1 1 1,0 0-1,-1-1 0,1 0 0,0 1 1,-1-1-1,1 0 0,-1 0 0,1 0 1,0-1-1,-1 1 0,1-1 0,0 1 1,-1-1-1,0 0-26,-37-8-233,1-2-1,0-1 1,1-3 0,0 0 0,-13-10 233,15 5-3174,1-1 0,0-1 0,-5-7 3174,1-4-5269</inkml:trace>
  <inkml:trace contextRef="#ctx0" brushRef="#br0" timeOffset="2630.829">1816 435 8064,'0'0'149,"0"0"86,0 0 21,0 0 64,0 0 256,0 0 21,0 0-170,5-1-43,24-9-93,-1-2 0,-1-1 0,1-1 0,-2-1 0,0-1 0,-1-2 0,-1 0 0,-1-2 0,0 0 0,-1-2 0,-2 0 0,0-2 0,-1 0 0,4-10-291,-20 29 28,0 1-1,0-1 1,0 0-1,-1 0 1,0 0-1,0 0 1,0 0-1,-1 0 1,0 0-1,0-1 1,0 1-1,0 0 1,-1-1-1,0 1 1,-1-4-28,1 6 14,-1 0 0,0 0 0,0-1 1,-1 1-1,1 0 0,-1 0 0,1 0 1,-1 1-1,0-1 0,0 0 0,0 1 0,-1-1 1,1 1-1,-1-1 0,1 1 0,-1 0 0,0 0 1,0 0-1,1 1 0,-1-1 0,-1 1 1,1 0-1,0-1 0,0 1 0,-2 0-14,0 0 11,-1-1 0,1 1 0,-1 0 0,0 0 0,0 1 0,1 0 0,-1 0 0,0 0 0,0 1 0,1 0 0,-1 0 0,0 0 0,1 1 0,-1-1 0,-1 2-11,-3 2 13,-1 0 0,1 1 0,1 0 1,-1 0-1,1 1 0,0 0 0,-7 8-13,-2 4 4,1 1-1,0 1 0,2 0 1,0 1-1,2 1 1,-8 16-4,7-10 0,1 1 0,2 0 0,-8 32 0,16-53 0,1 1 0,0 0 0,1-1 0,0 1 0,1 0 0,0 0 0,0 0 0,1-1 0,0 1 0,1 0 0,0-1 0,1 1 0,0-1 0,0 0 0,2 4 0,0-4-33,0 0 0,1 0 1,0 0-1,0 0 0,1-1 1,0 0-1,0-1 0,1 1 1,0-1-1,0-1 0,1 0 1,0 0-1,0 0 0,0-1 1,1-1-1,0 1 0,-1-2 1,2 1-1,-1-1 0,0-1 1,8 1 32,-8-2-744,1 0 0,0-1 1,0-1-1,-1 0 1,1 0-1,0-1 1,-1 0-1,10-4 744,32-13-4757,0-3 1557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1:04.3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1130 133 3712,'0'0'128,"0"0"21,0 0 65,0 0-65,0 0 0,0 0 65,0 0-65,13-22 107,-4 11-157,40-36 186,-40 40-904,-8 6-2474</inkml:trace>
  <inkml:trace contextRef="#ctx0" brushRef="#br0" timeOffset="1950.681">1 1197 4480,'7'4'21,"-6"-3"86,-1-1 21,0 0 21,0 0 107,0 0 107,0 0 21,0 0 0,0 0 0,0 0 0,11-11 256,53-62 30,167-179 1077,-163 183-1345,4 4 0,43-28-402,-16 12 357,21-27-357,-58 51 240,-22 19-100,-2-3 0,11-18-140,25-27-2,-55 68 2,0 0 0,1 2 0,0 1 0,1 0 0,1 2 0,0 0 0,1 1 0,2 1 0,-17 8-491,-6 2-1941,0-2-1156,7-16 1630,-5 8-69</inkml:trace>
  <inkml:trace contextRef="#ctx0" brushRef="#br0" timeOffset="4290.315">679 1259 1536,'0'0'0,"-3"-15"-128,3 15 128,0 0-1280</inkml:trace>
  <inkml:trace contextRef="#ctx0" brushRef="#br0" timeOffset="5141.117">627 713 3968,'0'0'128,"0"0"0,0 0 21,0 0 65,0 0-44,0 0 86,0 0 107,0 0-1,0 0-84,0 0-22,0 0 0,0 0-22,0 0-84,0 0-22,0 0 21,2 3 64,55 112 358,-37-79-451,-2 1 0,13 36-120,-24-54 55,-1 1-1,-1-1 1,0 1 0,-2 1-1,0-1 1,-1 0 0,-1 1-1,-1-1 1,-1 1 0,-1-1-1,-1 1 1,0-1 0,-2 0-1,0 0 1,-1-1 0,-3 5-55,4-8-10,-6 15 286,10-31-406,1 1 0,0 0-1,-1 0 1,1 0 0,-1 0 0,0 0 0,1-1-1,-1 1 1,0 0 0,1 0 0,-1-1 0,0 1-1,0 0 1,1-1 0,-1 1 0,0-1 0,0 1-1,0-1 1,0 0 0,0 1 0,0-1 0,0 0-1,0 0 1,0 1 130,-8-1-4053</inkml:trace>
  <inkml:trace contextRef="#ctx0" brushRef="#br0" timeOffset="6350.402">881 1065 2944,'6'6'369,"0"-1"1,0 0-1,1 0 1,0 0-1,0-1 1,0 0-1,0 0 1,0 0-1,2-1-369,-5-2 87,-1 0-1,1 0 1,0-1 0,0 0-1,0 1 1,0-1-1,0-1 1,0 1 0,0 0-1,0-1 1,0 0-1,0 0 1,0 0-1,0-1 1,-1 1 0,1-1-1,0 0 1,-1 0-1,3-1-86,3-4 38,0-1 1,0 0-1,-1 0 0,0 0 0,0-1 0,-1-1 0,0 1 0,-1-1 0,0 0 0,0 0 0,-1-1 0,0 0 0,-1 0 0,-1 0 0,3-9-38,-1 1 53,-1 0 0,-1-1-1,-1 0 1,0 0 0,-2 0 0,0 0-1,-1 1 1,-1-1 0,-1-1-53,3 18 0,-1 0 0,0 0 0,1 0 0,-1 0 0,0 0 0,0 0 0,-1 1 0,1-1 0,0 0 0,-1 0 0,0 1 0,0-1 0,1 1 0,-2 0 0,1-1 0,0 1 0,0 0 0,-1 0 0,1 0 0,-1 1 0,1-1 0,-1 1 0,0-1 0,0 1 0,0 0 0,1 0 0,-1 0 0,0 0 0,0 1 0,-1-1 0,-1 1 0,0 0 0,-1 0 0,1 1 0,-1-1 0,0 1 0,1 1 0,0-1 0,-1 1 0,1 0 0,0 0 0,0 1 0,0-1 0,0 1 0,0 0 0,1 0 0,-1 1 0,1 0 0,-3 3 0,2-3 0,3-1 0,-1 0 0,1 0 0,-1 0 0,1 0 0,0 0 0,0 1 0,0-1 0,1 1 0,-2 2 0,-2 7 0,5 0 0,0-12 0,0 1 0,0-1 0,0 0 0,1 0 0,-1 0 0,0 0 0,1 0 0,-1 0 0,1 0 0,-1 0 0,1 0 0,-1 0 0,1 0 0,0 0 0,0 0 0,-1 0 0,1-1 0,0 1 0,0 0 0,0 0 0,0-1 0,0 1 0,0-1 0,0 1 0,0-1 0,0 1 0,0-1 0,0 0 0,0 1 0,0-1 0,1 0 0,1 2-200,1 0 0,0-1 1,0 1-1,0-1 0,0 0 1,0 0-1,0-1 1,0 1-1,0-1 0,0 0 1,0 0-1,0 0 0,0-1 1,1 1 199,53-15-4203,-52 14 3926,29-11-1280</inkml:trace>
  <inkml:trace contextRef="#ctx0" brushRef="#br0" timeOffset="8290.156">1178 19 2560,'9'6'21,"-7"-5"107,-2-1 86,22 35 298,-21-33-465,0 0 0,0-1 1,0 1-1,0 0 1,0 0-1,-1 0 1,1 0-1,-1 0 0,1 1 1,-1-1-1,0 0 1,0 0-1,0 0 1,0 0-1,0 0 0,0 0 1,-1 0-1,1 0 1,-1 0-1,1 0 0,-1 0 1,0 0-1,0 0 1,0 0-1,0 0 1,0 0-1,0-1 0,-1 1 1,1 0-1,0-1 1,-1 1-48,0-1 124,0 1-1,0-1 1,-1 0 0,1 0 0,0 0 0,-1 0-1,1 0 1,0 0 0,-1-1 0,1 1 0,-1-1-1,1 0 1,-1 0 0,1 0 0,-1 0 0,1 0-1,-1 0 1,1-1 0,-1 1 0,1-1 0,-1 0-1,1 1 1,0-1 0,-1 0 0,0-1-124,0 0-37,1 1-1,0 0 1,-1-1 0,1 1 0,0-1 0,0 0-1,0 0 1,0 1 0,0-2 0,-1 0 37,3 2-103,-1 0 1,1 1-1,-1-1 0,1 0 1,0 0-1,-1 0 0,1 0 1,0 1-1,0-1 0,0 0 1,-1 0-1,1 0 0,0 0 1,0 0-1,0 0 0,0 1 1,1-1-1,-1 0 0,0 0 1,0 0-1,0 0 0,1 0 1,-1 1-1,0-1 0,1 0 1,-1 0-1,1 0 0,-1 1 1,1-1 102,34-40-1984,-16 16 469</inkml:trace>
  <inkml:trace contextRef="#ctx0" brushRef="#br0" timeOffset="9102.484">1243 48 5120,'0'0'0,"0"0"256,0 0 0,0 0 384,0 0 128,-15 28-640,7-13 128,-3 0 0,0 2 0,2-5-128,0-1 0,3-4 0,6-7 128,-10 9-256,10-9 128,0 0-1920,3-13 128,-2-1-1792</inkml:trace>
  <inkml:trace contextRef="#ctx0" brushRef="#br0" timeOffset="10419.974">211 239 1408,'17'33'414,"-1"0"0,-2 1 0,-1 0-1,-2 1 1,0 7-414,1 4 363,-5-20 379,-1 1-1,-1 0 0,-1 0 0,0 22-741,-4-48 469,0-1-63,0 0-44,0 0-63,-12-6 405,8 2-653,0 0 1,1-1-1,-1 0 1,1 0-1,0 0 1,0 0-1,1 0 0,0-1 1,0 1-1,0-1 1,0 1-1,1-1 0,0 0 1,0 0-52,0-6 61,0 0 0,1 0 0,1 0 0,0 0 0,0 0 0,1 1 0,1-2-61,3-11 68,1 1 1,2 0-1,0 1 0,1 0 1,1 0-1,13-19-68,-14 27-29,7-12-498,1 0 0,11-9 527,-23 28-1185,1 0 0,0 1 1,0 0-1,0 0 0,1 1 1,3-2 1184,9-5-1387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19:02.888"/>
    </inkml:context>
    <inkml:brush xml:id="br0">
      <inkml:brushProperty name="width" value="0.05" units="cm"/>
      <inkml:brushProperty name="height" value="0.05" units="cm"/>
      <inkml:brushProperty name="color" value="#FFC114"/>
    </inkml:brush>
    <inkml:brush xml:id="br1">
      <inkml:brushProperty name="width" value="0.05" units="cm"/>
      <inkml:brushProperty name="height" value="0.05" units="cm"/>
    </inkml:brush>
  </inkml:definitions>
  <inkml:trace contextRef="#ctx0" brushRef="#br0">327 775 3328,'13'23'9310,"0"27"-9480,-7-24 651,-2-6-320,-1 1 0,0-1 0,-2 1-1,0-1 1,-2 1 0,-1 9-161,1 28 806,-2-36-470,1-17-7094,2-5 1148</inkml:trace>
  <inkml:trace contextRef="#ctx0" brushRef="#br0" timeOffset="1550.76">0 1143 10368,'35'14'3477,"7"-6"-3033,0-2 0,0-3 0,1-1 0,3-2-444,43 3 464,-41 0 16,0 2 0,9 4-480,-54-9 106,-3 0 22,0 0 0,0 0 22,0 0 63,0 0-64,0 0-21,0 0 0,0 0 0,0 0 0,-7 0-91,1-1 0,-1 0 0,0 0 0,1-1 0,0 0 0,-1 0 0,0-1-37,-19-5-3,24 8 3,-29-9 0,-1 2 0,0 2 0,-1 0 0,1 2 0,-1 2 0,0 1 0,-5 2 0,32-3 0,-2 2 0,-23 18 0,22-13-21,50 7-86,-4-8 138,-1-2 0,1-2 0,0-2 0,0-1 0,0-1-1,0-2 1,-1-2 0,0-2 0,1-1-31,85-14 746,-120 24-618,-2 0 0,0 0 0,0 0 0,0 0 0,-17-3 0,-18 2-127,1 1-1,-1 2 0,1 1 1,-1 2-1,1 1 0,-5 4 0,-9 0-5,0-1-1,-1-3 0,0-2 0,-1-2 6,48-2-107,4 0 1,53 17-200,-29-8-3770,5-5-9312,-4-4 12022,-15 0 513</inkml:trace>
  <inkml:trace contextRef="#ctx0" brushRef="#br0" timeOffset="2580.169">385 775 7552,'0'0'277,"-1"12"875,-5 6-716,0 1 0,1-1 0,2 1 1,0 0-1,0 0 0,2 0 0,0 1 0,2-1 0,1 15-436,3 88 1963,-5-121-1515,-8-32 235,-45-186-65,49 282-597,20 67 491,-8-173 0,-2-32-256,-2-63-256,1 166 61,0 0-1,-2 0 1,-1 1-1,-1-1 1,-2 1-1,-4 29-60,5-84 105,-1 0-1,-1 1 0,-1-1 1,-1 1-1,-5-16-104,-6-38-10,10 115-118,27 52 607,-14-59-3477,0 1-5832,-3-10 1641</inkml:trace>
  <inkml:trace contextRef="#ctx0" brushRef="#br0" timeOffset="4290.405">66 1172 11392,'1'1'143,"-1"0"1,1 0 0,0 0 0,0 0 0,0 0-1,0 0 1,0 0 0,0 0 0,0 0 0,0 0 0,0-1-1,0 1 1,0 0 0,1-1 0,-1 1 0,0-1-1,1 1 1,-1-1 0,0 0 0,1 1 0,-1-1-1,0 0 1,1 0-144,46 6-10,-25-3 318,23 5-112,8 3 94,2-3-1,0-1 0,-1-4 0,1-1 0,2-3-289,-21 2 357,-34-1-276,1 1 0,0-1-1,0 0 1,0 0 0,-1 0 0,1 0 0,0-1 0,0 0 0,-1 1 0,1-1 0,0-1 0,-1 1-1,2-1-80,-3 1 128,-2 1 0,0 0 0,0-1-117,-1-1 0,0 1 0,1-1 0,-1 1 0,0 0 0,0 0 0,1-1 0,-1 1 0,0 0 0,0 0 0,0 0 0,-1 0 0,1 0 0,0 0 0,0 0 0,0 0 0,-1 0 0,1 1 0,-1-1 0,1 1 0,0-1 0,-1 1 0,1-1 0,-2 1-11,-37-10-8,23 8 8,-1 2 0,1 0 0,0 1 0,-1 0 0,1 2 0,0 0 0,-8 3 0,2-1 0,0-1 0,-1-1 0,-14 0 0,17-2 0,-46-5 0,57 3-21,9 1-86,29 4-21,28 2 192,0-2 0,36-2-64,-89-2 128,-3 0 0,0 0 0,-30-5 107,-41-7-150,0 3 1,-1 4-1,-46 2-85,116 3-107,28 4-149,39 2 256,1-3 0,1-4 0,-34 1 0,-25 0 0,2-2 22,-8 1 84,-27-14 22,6 9-139,-1 1-1,1 1 1,-1 0-1,0 1 1,0 1-1,0 1 1,0 1 0,0 1-1,0 1 1,0 0-1,0 2 1,1 0-1,-18 7 12,26-6-107,1 0-21,8-3 0,32 5 0,-8-5 120,1-2 0,-1 0 0,0-2 0,1 0 0,-1-1 0,0-2 0,15-4 8,40-18-4295,-67 24 1223,0 0-4608</inkml:trace>
  <inkml:trace contextRef="#ctx0" brushRef="#br0" timeOffset="4870.405">359 766 7552,'0'0'384,"-5"34"1536,-1 5-1302,1 1 1,2 1 0,2-1-1,2 0 1,3 25-619,1-8 851,-4-32-9232,-1-25 3090</inkml:trace>
  <inkml:trace contextRef="#ctx0" brushRef="#br1" timeOffset="14700.318">388 1088 4736,'8'4'64,"-7"-4"256,-1 0 21,0 0-149,0 0 43,0 0 21,0 0 0,0 0 0,40-34 981,-11-1-1091,-1-2-1,-2-1 1,-2-1 0,-1 0 0,-2-2-1,1-8-145,41-75 193,-51 105-117,1-1 0,0 1 0,2 1 0,0 1 0,17-15-76,93-73 490,-97 82-464,-15 11 10,-1 0 0,0-1 1,-1-1-1,0 0 0,-1 0 1,-1-1-1,0 0 0,3-10-36,35-55 94,-28 47 183,7-5-42,-20 28-214,7-5 507,-7 8-4000,-6 7-1797</inkml:trace>
  <inkml:trace contextRef="#ctx0" brushRef="#br1" timeOffset="17230.401">1072 0 6656,'12'6'-107,"-4"-4"107,-6-2 107,-2 0 21,0 0 21,0 0 86,0 0 21,0 0 0,0 0 21,0 0 86,0 0 42,0 0 86,0 0-22,0 0-170,0 0-65,0 0-63,0 0 42,0 0-63,0 0-22,0 0 0,26-2 0,-18 2-102,0 0 1,0 1 0,0 0-1,0 0 1,-1 0 0,1 1-1,6 2-26,-13-3 6,0-1-1,-1 0 0,1 1 0,0-1 1,0 1-1,0-1 0,-1 1 1,1-1-1,0 1 0,-1 0 0,1-1 1,0 1-1,-1 0 0,1-1 1,-1 1-1,1 0 0,-1 0 0,0 0 1,1-1-1,-1 1 0,0 0 1,1 0-1,-1 0 0,0 0 0,0 0 1,0 0-6,0 1 5,-1 1 0,0-1 1,1 0-1,-1 0 1,0 1-1,0-1 1,0 0-1,0 0 0,-1 0 1,1 0-1,-1 0 1,1-1-1,-1 1 1,0 0-1,-1 0-5,0 2 25,1-1-1,-1-1 1,0 1 0,-1 0-1,1-1 1,0 0 0,-1 0 0,0 0-1,1 0 1,-1 0 0,0-1-1,0 1 1,0-1 0,0 0-1,0-1 1,0 1 0,0 0 0,0-1-1,-4 0-24,7-1 1,-1 1 0,1-1 0,-1 0 0,1 1 1,-1-1-1,1 0 0,0 0 0,-1 0 0,1 0 0,0 0 0,0 0 0,0 0 0,0 0 0,0-1 0,0 1 0,0 0 0,0-1 0,0 1 0,0-1 0,1 1 0,-1-1 0,1 1 0,-1-1 0,1 1 0,0-1 0,-1 0 0,1 1 0,0-1 0,0 0 1,0 1-1,0-1 0,1 1 0,-1-1 0,0 0 0,1 0-1,-1 1 6,0-2 4,1 0-1,0 0 1,-1 0 0,1 1-1,0-1 1,1 0 0,-1 0 0,0 1-1,1-1 1,-1 1 0,1-1-10,-1 3 4,-1 0 1,1 0-1,-1 0 1,1 0 0,-1 0-1,1 0 1,-1 0-1,1 0 1,-1 0 0,1 0-1,-1 1 1,1-1-1,-1 0 1,1 0 0,-1 0-1,0 1 1,1-1-1,-1 0 1,1 1 0,-1-1-1,0 0 1,1 1-1,-1-1 1,0 0 0,1 1-1,-1-1 1,0 1-1,0-1 1,1 1 0,-1-1-1,0 0 1,0 1-1,0-1 1,0 1 0,0-1-1,1 1-4,7 17 240,-1 8-133,-4-37-4929,0-1-468</inkml:trace>
  <inkml:trace contextRef="#ctx0" brushRef="#br1" timeOffset="20900.538">677 659 3072,'22'7'512,"-20"-6"85,-2-1-170,0 0-86,0 0-149,0 0 43,0 0 21,7 12 362,12 18-224,-2 1-1,-1 1 0,5 14-393,-16-33 91,-1 1 0,0-1 0,-1 0 0,-1 1 0,0 0 0,-1-1 1,0 1-1,-1 0 0,-1 0 0,-1 8-91,2-20-12,-1 9-27,-1 0 1,0 0-1,-1 0 1,0 0 0,0-1-1,-1 1 1,-1-1-1,-4 9 39,8-17-5333</inkml:trace>
  <inkml:trace contextRef="#ctx0" brushRef="#br1" timeOffset="22150.571">974 908 6784,'8'13'128,"12"45"-96,-2 1 0,-3 0 0,-3 1 0,0 18-32,42 292 106,-46-317-42,-3 1 0,-1 0 0,-3 0 0,-3 0 0,-2 0 0,-6 30-64,7-59 41,1 1 0,1-1-1,2 1 1,0 0-1,2-1 1,6 26-41,-4-22-322,-1 1-1,-2 0 1,0 0 0,-3 27 322,-2-36-4181</inkml:trace>
  <inkml:trace contextRef="#ctx0" brushRef="#br1" timeOffset="25620.148">1152 2294 5760,'1'1'13,"-1"-1"0,1 0-1,0 1 1,0-1 0,0 1 0,0-1 0,-1 1 0,1-1 0,0 1 0,0 0-1,-1-1 1,1 1 0,0 0 0,-1 0 0,1-1 0,-1 1 0,1 0 0,-1 0-1,1 0 1,-1 0 0,0 0 0,1 0 0,-1 0 0,0 0 0,0-1 0,0 1-1,0 0 1,0 0 0,0 0 0,0 0 0,0 0 0,0 0 0,0 0 0,0 0-1,-1 1-12,-1 45 295,2-41-251,-25 394 1620,18-324-1074,-3-1 0,-3 1 1,-18 55-591,-2 14-363,31-132-6058</inkml:trace>
  <inkml:trace contextRef="#ctx0" brushRef="#br1" timeOffset="27880.977">1523 3081 9472,'0'1'32,"0"0"0,0 1 0,0-1 0,0 0 0,0 0 0,0 0 0,0 0 0,0 0 0,0 0-1,-1 0 1,1 0 0,0 1 0,-1-1 0,1 0 0,0 0 0,-1 0 0,0 0 0,1 0 0,-1-1 0,0 1 0,1 0 0,-1 0 0,0 0 0,0 0 0,0-1 0,0 1-32,-34 36 1323,20-23-1024,3 0-169,0 1 1,2 0-1,-1 0 1,2 1-1,0 0 0,2 1 1,-1 0-1,2 0 1,0 1-1,0 6-130,-1 4 245,2 1 0,1 0 0,1 1-1,1-1 1,2 0 0,1 4-245,-1-27 33,0 0 0,1 0 0,0-1 0,0 1 0,0-1 0,0 1 0,1-1 0,0 1 0,0-1 0,0 0 0,1 0 0,0 0 0,0 0 0,0 0 0,1-1 0,-1 0 0,1 1 0,0-1 0,1-1 0,-1 1 0,0 0 0,1-1-1,0 0 1,0 0 0,0-1 0,0 1 0,0-1 0,1 0 0,-1 0 0,1-1 0,-1 0 0,1 0 0,-1 0 0,1 0 0,0-1 0,-1 0 0,1 0 0,0-1 0,-1 0 0,1 0 0,0 0 0,-1 0 0,1-1 0,2-1-33,2-1 36,-1 0 0,1 0 0,-1-1 0,0 0 0,0-1 0,0 0 1,-1 0-1,0-1 0,0 0 0,-1 0 0,0-1 0,0 0 0,-1 0 0,0-1 0,0 0 0,0-2-36,1-2 29,-1 0 0,-1 0 0,0 0 0,-1 0 0,-1-1 0,0 0 0,0 0 0,-2 0 0,1 0 0,-2 0 0,0-10-29,-2-41 94,-5-53-78,6 104-17,-1 1 1,-1 0-1,0 1 1,-1-1-1,0 0 1,-1 1-1,-4-6 1,4 10 0,4 7 0,0 0 0,0 0 0,0 0 0,0 0 0,0 0 0,0 0 0,0 0 0,-1 0 0,1 1 0,0-1 0,0 0 0,-1 1 0,1-1 0,0 1 0,-1-1 0,1 1 0,-1 0 0,1-1 0,0 1 0,-1 0 0,1 0 0,-1 0 0,1 0 0,-1 1 0,1-1 0,0 0 0,-1 0 0,0 1 0,-3 0 0,-5 0 1,1 0 0,0 1 0,0 0 0,0 1 0,0 0 0,0 0 0,1 1-1,-1 0 1,1 0 0,0 1 0,0 0 0,0 1 0,-4 4-1,2-2-14,2 0 0,-1 1 0,1 0 0,0 0 0,1 1 0,0 0 0,1 0 0,0 1 0,0-1 0,-2 9 14,6-14 3,1 0-1,-1-1 0,1 1 0,0 0 0,0 0 0,1 0 0,-1 0 0,1 0 0,0 0 0,0 0 0,1 0 1,-1 0-1,1 0 0,0 0 0,1 0 0,-1-1 0,1 1 0,0 0 0,0-1 0,1 1 0,-1-1 1,1 0-1,0 0 0,0 0 0,0 0 0,0 0 0,1-1 0,0 1 0,0-1 0,0 0 0,0 0 0,0-1 1,0 1-1,1-1 0,-1 0 0,1 0 0,0 0 0,0-1 0,-1 0 0,1 1 0,0-2 0,0 1 0,0-1 1,0 1-1,0-2 0,0 1 0,0 0 0,0-1 0,0 0 0,0 0 0,4-2-2,2 0 48,0-2-1,0 1 0,0-2 1,-1 1-1,0-1 1,0-1-1,0 0 0,-1 0 1,5-6-48,-13 12 106,-1 1-20,0 0-342,0 0-704,0 0-1771,0 0-6719</inkml:trace>
  <inkml:trace contextRef="#ctx0" brushRef="#br1" timeOffset="30000.668">475 263 7040,'0'0'149,"0"0"86,0 0 21,9 16 256,7 11-226,1-1-52,-2 0-1,-1 1 0,-1 1 1,-1 0-1,-2 0 0,0 1 1,2 19-234,-12-44 1103,-1-6-448,-6-14-277,-3-32-466,10 37 88,1 0 0,0 0 0,0 0 0,1 0 0,0 1 0,1-1 0,0 0 0,1 1 0,0 0 0,1 0 0,0 0 0,0 0 0,1 1 0,0 0 0,1 0 0,2-2 0,3-1 0,1 4 0,-3 1-22,-8 6-84,-2 1-1409,0 0-5546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0:01.67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2270 3712,'7'0'21,"-5"0"86,-2 0 21,0 0 0,0 0 0,0 0 0,0 0 64,0 0 277,0 0 64,0 0-298,0 0-22,0 0-42,0 0 42,0 0-42,0 0 64,0 0 21,0 0 0,0 0 0,-2-5 261,0 3-389,1 0 0,0 0-1,0 0 1,0 0 0,0 0-1,0 0 1,0 0 0,1 0-1,-1-1 1,1 1 0,-1 0 0,1-1-1,0 1 1,0 0 0,0-1-1,0 1 1,1 0 0,-1-1-128,13-22 467,-7 18-6843,-6 7 3453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2:26.388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1345 5403 8448,'3'-2'282,"0"1"0,0-1 1,0 1-1,0 0 0,0 0 0,0 0 1,0 0-1,0 1 0,0-1 0,0 1 1,1-1-1,-1 1 0,0 0 0,0 1 1,0-1-1,1 0 0,0 1-282,60 18 84,-18-4 282,-28-12-88,0-1 1,0-1-1,18-1-278,32 3 850,-67-2-835,-1-1 0,1 0 0,-1 0 0,1 0 0,-1 0 0,1 1 0,-1-1 0,1 0 0,-1 1 0,1-1-1,-1 0 1,1 1 0,-1-1 0,0 1 0,1-1 0,-1 0 0,0 1 0,1-1 0,-1 1 0,0-1 0,0 1 0,1-1 0,-1 1 0,0-1 0,0 1 0,0-1 0,0 1 0,0 0 0,0-1 0,0 1 0,0-1 0,0 1 0,0-1 0,0 1 0,0-1 0,0 1 0,0-1 0,0 1-1,-1 0 1,1-1 0,0 1 0,0-1 0,-1 1 0,1-1 0,0 0 0,-1 1 0,1-1 0,0 1 0,-1-1 0,1 1-15,-22 31 35,18-27 35,-34 43 143,-25 22-213,22-26 71,-23 34-71,52-61-1,1-1 0,1 1 0,1 1 0,0 0 0,1 0 0,1 0 0,0 3 1,0 3 0,4-18 0,1 1 0,-1-1 0,2 1 0,-1 0 0,1 0 0,0-1 0,0 1 0,1 0 0,0 0 0,1 7 0,-1-13 0,1 1 0,-1 0 0,1-1 0,-1 1 0,1 0 0,0-1 0,0 1 0,0-1 0,0 1 0,0-1 0,0 0 0,1 1 0,-1-1 0,0 0 0,0 0 0,1 0 0,-1 0 0,1 0 0,-1 0 0,1 0 0,0-1 0,-1 1 0,1 0 0,0-1 0,39 6 1,-29-5-2,6 1-473,53 6 598,-48-9-3136,-3-2-3417,-11 1 1885</inkml:trace>
  <inkml:trace contextRef="#ctx0" brushRef="#br0" timeOffset="303.164">1339 5655 12032,'0'0'128,"0"0"21,0 0 86,0 0 42,0 0 86,0 0 21,0 0 0,7 15 256,-3-10-596,0 1 1,0-1 0,1 1 0,-1-1-1,1-1 1,1 1 0,-1-1 0,1 0-1,-1 0 1,1 0 0,0-1 0,1 0-1,-1 0 1,0 0 0,1-1 0,-1 0-1,4 0-44,6 2-123,1-1 0,0 0 0,0-1-1,0-1 1,0-1 0,9 0 123,97-19-8192,-57 7 3819</inkml:trace>
  <inkml:trace contextRef="#ctx0" brushRef="#br0" timeOffset="-23560.01">2598 4049 7424,'11'11'21,"-9"-8"86,-2-3 21,0 0 0,0 0 21,0 0 64,0 0-42,0 0 42,0 0-42,0 0 42,0 0-42,0 0 64,0 0 42,0 0 43,0 0-128,0 0 21,0 0-42,0 0 64,0 0 21,0 0-22,0 0-63,0 0 64,0 0 21,0 0-22,0 0-84,0 0-22,0 0 0,0 0 0,0 0 0,0 0 0,0 0 0,0 0 0,0 0 0,0 0 0,0 0 0,0 0 21,0 0 64,1-3-85,-1 1-118,1 0-1,0 0 1,0 0-1,0 0 1,0 0 0,1 1-1,-1-1 1,0 0-1,1 0 1,0 1-1,-1-1 1,1 1-1,0-1 1,0 1 0,0 0-1,0 0 1,0-1-1,0 1 1,0 1-1,0-1 1,1 0 0,-1 0-1,0 1 1,2-1-10,58-2 130,-33 2-84,63-11 82,0 4 0,36 3-128,-115 6 17,1 0 1,0 1 0,-1 0 0,1 1-1,-1 1 1,4 1-18,-3 0 26,0-2-1,0 1 1,1-2 0,-1 1-1,8-1-25,317-14 171,-256 12-92,17-1 137,1 4 1,7 5-217,-43-5 159,1-3 1,-1-2-1,0-3 0,-1-2 1,1-3-1,24-8-159,30-3 174,20 3-174,-69 12 128,1 2 0,22 3-128,4 1 0,61-9 0,-64 3 0,76 3 0,18 3-6,-127-2 40,1 2-1,-1 2 1,1 3-1,43 9-33,-87-11-4,-1 1-1,-1 1 1,1 0-1,-1 1 0,6 3 5,19 16-8339,-28-15 2238</inkml:trace>
  <inkml:trace contextRef="#ctx0" brushRef="#br0" timeOffset="-21079.824">2528 660 6528,'19'6'256,"-13"9"-55,-2-1 1,0 0-1,0 1 1,-2 0-1,0 0 1,-1 0-1,-1 0 1,0 0-1,-2 11-201,1 7 213,-1 226 802,7 324-195,-4-474-230,-5 1 0,-5-1 1,-9 27-591,6-29 619,4 78-619,5-70 789,-10 38-789,6-108 80,2 0 0,3 1 0,2 0 0,2-1 0,2 1 0,3-1 0,1 0 0,13 33-80,-12-45 77,-1 1-1,-1 0 1,-2 0 0,-2 0 0,-2 1 0,-1 3-77,-7 59 51,-12 49-51,11-72 398,3 56-398,5-43-2372,0-57 378,0-29-1804,1-6 1196,7-19 469,2-4 682</inkml:trace>
  <inkml:trace contextRef="#ctx0" brushRef="#br0" timeOffset="-19930.146">6671 4569 10880,'46'0'533,"-46"0"-170,1 4 42,6 18-32,1-1 0,2-1 1,0 0-1,1 0 0,1 0 1,11 12-374,93 108 832,-59-73-497,-9-11-503,2-2 1,4-1 167,-53-52-1365,-1-1-1771,2-10-2914,9-13 4810,-9 19 359,7-22-676</inkml:trace>
  <inkml:trace contextRef="#ctx0" brushRef="#br0" timeOffset="-19670.158">7130 4734 12288,'0'0'277,"-1"36"1686,-6-23-1673,-2 0 1,1 0 0,-2-1 0,0 0-1,-1 0 1,0-1 0,0 0 0,-2-1 0,1-1-1,-4 2-290,-46 42 335,-16 25 506,-71 52-841,20-41-710,96-70-848,-2-1 0,0-2-1,-4 1 1559,-9 1-9130</inkml:trace>
  <inkml:trace contextRef="#ctx0" brushRef="#br0" timeOffset="-17840.167">2384 4224 2688,'0'0'128,"0"0"43,0 0 170,0 0 64,0 0 86,0 0 0,0 0-65,0 0 43,0 0-42,0 0 21,0 0-128,-3 3 0,0 0-293,-44 50 699,-47 40-726,75-76 48,-1-2 0,0 0 0,-1-1-1,-1-1 1,0 0 0,-1-2 0,-9 3-48,-24 10 47,1 2 1,2 3-1,1 2 0,1 1 0,-19 19-47,-69 61-3,-12 21 3,137-120 2,-49 36-44,-2-2 0,-2-3 1,-3-2-1,-39 16 42,1 1-367,33-16 286,3 3-1,2 3 0,2 3 0,3 2 1,3 2-1,-52 61 82,73-71 128,-3-3 0,-2-1 0,-2-1 0,-2-3 0,-1-2 0,-16 6-128,18-8-6123,36-24 4950</inkml:trace>
  <inkml:trace contextRef="#ctx0" brushRef="#br0" timeOffset="1599.942">3063 0 8576,'0'0'128,"0"0"0,0 0 0,0 0 0,0 0 21,0 0 64,0 0-42,0 0 64,2 33 426,-3 16-212,-3 1 0,-2-1 0,-2 0 0,-4 5-449,2-6 186,1 1-1,3-1 1,2 1 0,3 11-186,1-57-93,1 1 1,-1 0 0,1 0-1,0 0 1,0-1 0,0 1-1,0 0 1,1-1 0,0 1-1,1 2 93,20 11-5690,-5-14-624</inkml:trace>
  <inkml:trace contextRef="#ctx0" brushRef="#br0" timeOffset="2217.907">3366 128 7552,'0'0'128,"0"0"0,0 0 21,-7 44 1131,5-32-1141,0 0 0,-2 0 0,1 0-1,-2 0 1,0 0 0,0-1 0,-1 1 0,-1-1 0,0-1-139,-76 101 672,51-71-226,-21 36 28,3 1 0,-5 20-474,12-19 251,-4-3 1,-25 27-252,19-39 405,51-61-341,2-2-832,0 0-2752,0 0-490,0 0 447</inkml:trace>
  <inkml:trace contextRef="#ctx0" brushRef="#br0" timeOffset="7764.947">5023 2979 2560,'0'0'149,"0"0"107,0 0 107,0 0 42,0 0 86,0 0-22,0 0-170,0 0-64,0 0-65,0 0 43,0 0-42,0 0 42,0 0-42,0 0 42,0 0-63,0 0-22,0 0 21,0 0 64,0 0-63,0 0-22,0 0 21,0 0 64,0 0-63,0 0-22,0 0 21,0 0 64,0 0-63,0 0-22,0 0 0,0 0 0,0 0 0,0 0 0,0 0 0,0 0 0,0 0 0,0 0 0,0 0 0,0 0 0,0 0 0,0 0 0,0 0 0,0 0 0,0 0 0,0 0 0,16-5 106,-6 3-191,-8 1 64,-2 1 21,0 0 0,0 0 0,0 0 0,0 0 0,0 0 0,0 0 0,3-1-22,9-3-84,8 4-22,-1 3 0,-7 2 21,-10-4 86,-2-1 21,0 0 0,0 0 0,-2-2-22,-9-9-84,-2-4-22,-1-3 0,4 5 0,3 1-22,5 10-84,5 4-1,4 4 3,28 25-330,-27-22-735,2 4-6105</inkml:trace>
  <inkml:trace contextRef="#ctx0" brushRef="#br0" timeOffset="9369.969">4960 2790 5632,'20'12'3968,"-11"1"-3834,-1 0 0,2-1-1,0 0 1,0 0 0,1-1 0,1 0 0,0-1 0,1 0 0,0-1 0,5 3-134,-3-2 122,0 1-1,-1 1 1,0 0 0,0 0-1,-2 1 1,7 9-122,-15-16 85,19 22 40,-2 1 0,-1 0 0,13 28-125,-26-44 52,0 9-1396,-7-22-6037</inkml:trace>
  <inkml:trace contextRef="#ctx0" brushRef="#br0" timeOffset="11209.593">5051 2706 6272,'33'0'21,"-31"0"86,-2 0 42,0 0 107,0 0 128,0 0 85,0 0-42,0 0 42,0 0-63,-5 18 468,2 0-653,0 1-1,1-1 1,2 1-1,0 0 1,1 1-221,0-12 110,1 1 1,0 0 0,1 0 0,0-1 0,0 0-1,1 1 1,0-1 0,0 0 0,1-1 0,1 1-1,-1-1 1,6 5-111,-2-2 134,0 0 0,-1 0 1,-1 1-1,1 0 0,-2 1 0,0-1 0,3 8-134,-9-17 107,0-2 21,0 0 0,0 0 0,0 0 0,3 3-56,0-1 0,0 1 0,-1-1 0,1 1 0,-1 0 0,1 0 0,-1 0 0,0 0 0,-1 0 1,3 3-73,-3-3 202,-4-10 85,1 3-196,-59-101 21,48 87-84,1 0 0,1-1 0,1 0 0,0-1-1,2 0 1,0 0 0,2 0 0,1-1 0,-3-21-28,-12-112-22,20 153-84,0 1-22,0 2 0,2 27 48,2 1 0,1-1 0,2 0 0,1 0 0,2-1 0,1 0 0,1-1 0,5 6 80,13 36 0,34 54-44,-47-94 27,-1 1 0,-1 1 0,-2 0 0,-1 1 1,0 8 16,-161-206 1408,78 92-1408,36 39 0,2-1 0,1-1 0,-24-40 0,52 66 0,0-3-22,4 11-84,0 3-22,0 0 0,8 40-363,2-19 456,2-1-1,1 0 1,1 0 0,0-1 0,2-1 0,0-1-1,1 0 1,4 3 35,69 77 5,12 60-5,-96-151 21,-5-5 86,-1-1 21,0 0-64,0 0-235,0 0-1706,0 0-6891</inkml:trace>
  <inkml:trace contextRef="#ctx0" brushRef="#br0" timeOffset="13410.171">2770 3900 5504,'0'0'128,"0"0"21,0 0 107,0 0 107,0 0 63,0 0 172,0 0 20,0 0-84,0 0-65,0 0-170,34-10 319,23-9-289,40-12 83,-1-4-1,74-38-411,-20 4 164,-84 44-4381,-48 20-540</inkml:trace>
  <inkml:trace contextRef="#ctx0" brushRef="#br0" timeOffset="14169.766">4857 3124 7424,'0'0'0,"18"10"128,-18-10 0,13 10 256,-13-10 128,13 0-256,-13 0 0,15-8-128,-15 8 128,0 0-128,0 0 128,0 0-128,0 0 0,13-8-128,-13 8 128,0 0-7424</inkml:trace>
  <inkml:trace contextRef="#ctx0" brushRef="#br0" timeOffset="15230.317">3165 3055 5120,'0'0'149,"0"0"107,0 0 107,0 0 21,0 0 21,5 20 470,28 80 570,4-2 0,35 61-1445,-53-119 331,-4-10 1156,-10-28-689,-13-46-363,0 8-275,-4-22-102,-11-91 99,22 135-148,0 1 1,1-1-1,1 0 0,0 1 0,2-1 1,-1 1-1,2-1 0,0 1 1,3-6-10,-2 10-66,1 1 0,0 0 0,0 0 0,1 0 0,0 1 0,1 0 1,0 0-1,0 1 0,1 0 0,-1 0 0,1 0 0,1 1 0,-1 1 0,1-1 1,0 1-1,0 1 0,0 0 0,1 0 0,-1 1 0,9-1 66,8-2-485,0 2 0,0 0-1,0 2 1,1 1 0,-1 0-1,0 2 1,20 4 485,-23-1-1301,0 1-1,-1 0 1,0 2 0,-1 0 0,20 11 1301,10 5-1579</inkml:trace>
  <inkml:trace contextRef="#ctx0" brushRef="#br0" timeOffset="15789.796">3877 3613 6272,'5'1'140,"-1"0"0,0 1 0,1-1 1,-1 1-1,0 0 0,0 0 0,0 1 1,0-1-1,0 1 0,-1 0 0,1-1 1,-1 1-1,0 1 0,0-1 0,0 0 0,-1 1 1,1-1-1,-1 1 0,0 0 0,0 0 1,0-1-1,0 1 0,-1 1 0,0-1 1,0 0-1,0 4-140,12 24-62,-5-14 373,-2 1 0,0 0-1,-1 1 1,-1-1 0,1 14-311,-4-25 86,0 0-1,-1 1 1,0-1-1,-1 0 1,0 1-1,0-1 1,-1 0-1,-1 0 1,1 0 0,-1 0-1,-1 0 1,1 0-1,-1-1 1,-5 6-86,-14 7-3768,8-21 413,0-30 188,13 25 3494,-6-16-1820</inkml:trace>
  <inkml:trace contextRef="#ctx0" brushRef="#br0" timeOffset="19250.471">4220 3799 5504,'0'0'128,"3"5"0,17 29-39,-1 1 0,-2 1-1,-2 1 1,-1 0 0,-2 0 0,-2 1 0,-2 0 0,-2 1 0,0 34-89,-1 36 368,-7 1 0,-15 100-368,1-96-4608,-30 103 4608,22-121-1664</inkml:trace>
  <inkml:trace contextRef="#ctx0" brushRef="#br0" timeOffset="20209.834">4776 5050 8192,'0'0'149,"0"0"64,0 0-42,-25 3 192,12-1-290,-1 2 0,1-1 0,0 1 0,1 1 0,-1 0 0,1 1 0,0 0 0,1 1 0,-1 0 0,2 0 0,-1 1 0,1 0 0,0 1 0,1 0 0,0 1-1,1-1 1,-7 12-73,6-9 75,1 1-1,1 0 1,1 0-1,0 1 1,0 0-1,2 0 0,0 0 1,1 0-1,0 1 1,1 0-1,1-1 0,1 1 1,0-1-1,2 14-74,5 8 183,0-1 0,3 0 0,1-1-1,6 10-182,-12-31 93,0-1 0,1 0 1,1 0-1,0 0 0,1 0 0,1-1 0,0-1 0,0 1 0,1-1 0,1 0 0,0-1 1,0 0-1,2 0-93,-7-6 47,1 0 1,-1-1-1,1 0 1,0 0-1,0 0 1,0 0-1,0-1 1,0 0-1,1 0 1,-1-1-1,0 0 1,0 0 0,0-1-1,1 1 1,-1-1-1,0-1 1,0 1-1,0-1 1,0 0-1,-1-1 1,1 0-1,-1 1 1,1-2-1,-1 1 1,0-1-1,0 0 1,0 0-48,25-18 121,-1-1 0,-2-1 0,0-1 1,14-18-122,-15 16 130,-3 4-72,-1-2 1,-1 0-1,-1-1 0,-2 0 0,-1-2 0,-1 0 0,-2-1 1,-1 0-1,-1-1 0,-2 0 0,0-8-58,-10 35 1,0-1 0,0 1 0,-1-1 0,0 1 0,0-1 0,0 1 0,0 0-1,0-1 1,-1 1 0,1-1 0,-1 1 0,0 0 0,-1-1 0,1 1 0,0 0 0,-1 0 0,0 0 0,0 0-1,0 0 1,0 0 0,-1 0 0,1 1-1,-3-2 0,1 1 1,-1 0-1,1 1 0,-1-1 0,0 1 1,0 0-1,-1 0 0,1 0 0,0 1 1,-1 0-1,1-1 0,-1 2 0,-4-1 0,-15-1 0,0 2 0,0 1-1,0 1 1,0 0 0,-24 7 0,20-4-8,-2 0 12,0 1-1,1 1 1,0 1 0,-13 7-4,37-14-6,1 1 1,-1 1 0,1-1 0,0 0 0,0 1-1,0 0 1,1 0 0,-1 1 0,1-1 0,0 1-1,0-1 1,0 1 0,0 1 0,1-1 0,0 0-1,0 1 1,0-1 0,0 1 0,1 0 0,0 0-1,0 0 1,0 0 0,1 0 0,0 0 0,0 0-1,0 3 7,2-4-1,0 1 0,1-1 0,-1 1 0,1-1 0,0 0 0,0 0 0,0 0 0,1 0 0,0 0 0,0 0 0,0 0 0,0-1 0,0 0 0,1 1 0,0-1 0,0 0 0,0 0 0,0-1 0,0 1 0,1-1 0,-1 0 0,5 2 0,9 4 0,0-1 0,1 0 0,0-1 0,1 0 0,2-1 0,251 32 490,-266-36-1279,-6-1-3243,-1 0-704,0 0 107</inkml:trace>
  <inkml:trace contextRef="#ctx0" brushRef="#br0" timeOffset="21334.033">4892 2529 4864,'5'11'183,"0"-1"0,-1 1 1,-1 0-1,0 0 0,-1 0 1,0 0-1,-1 1 0,0-1 1,-1 3-184,1 2 177,0-1 1,1 1 0,1-1 0,1 0-1,2 5-177,9 14 126,1-1-1,3 0 1,1 0-1,1-2 1,2 0-1,14 13-125,45 44-1115,43 33 1115,-98-96-4608</inkml:trace>
  <inkml:trace contextRef="#ctx0" brushRef="#br0" timeOffset="21889.704">4870 2604 5248,'3'0'64,"-1"0"0,0 1 0,1-1-1,-1 1 1,0 0 0,1 0 0,-1-1 0,0 1 0,0 1 0,0-1 0,0 0 0,0 0 0,0 1 0,0-1-1,-1 1 1,1-1 0,0 1 0,-1 0 0,1-1 0,-1 1 0,0 0 0,0 0 0,0 0 0,0 0 0,0 1-64,24 65 1086,-13-29-570,75 136 932,-35-75-230,2 21-1218,35 75 1707,-88-193-1643,-1-3-640,0 0-1365,0 0-5099</inkml:trace>
  <inkml:trace contextRef="#ctx0" brushRef="#br0" timeOffset="22569.789">4958 2692 1920,'0'0'896,"0"0"21,0 0 107,0 0 21,0 0-298,19 15 405,-1 4-900,-1 0 0,-1 1 1,-1 1-1,-1 1 0,-2 0 0,0 0 0,-1 1 0,0 4-252,51 91 778,-42-91 298,-15-23-415,-14-17-606,-15-25 50,2 0 0,2-2 0,-8-22-105,7 13 99,-3 1-1,-9-11-98,-5 24-22,32 89-84,9-28 112,2-1 0,0 1 0,2-1 0,1 0 1,2 0-1,4 6-6,82 146 86,-61-120-73,-4 1 0,17 47-13,-31-55 491,-15-44-86,-10-30-405,-6-20-1438,-8-58-7406,13 43 6561</inkml:trace>
  <inkml:trace contextRef="#ctx0" brushRef="#br0" timeOffset="23319.7">4792 2364 5888,'-5'17'533,"-9"31"251,9-36-642,1 0 0,0 0 0,1 1 0,0-1 1,1 1-1,1 0 0,0 0 0,1-1 0,0 1 0,1 0 0,1 0 0,0 0 1,1-1-1,1 1 0,0-1 0,0 0 0,3 3-142,26 42 681,4-2 0,25 30-681,48 73 686,-71-98-537,-23-39 102,-2 1 0,0 1-1,-2 1 1,1 5-251,-12-27 171,-1-2-235,-22-41-6166,11 17 1708</inkml:trace>
  <inkml:trace contextRef="#ctx0" brushRef="#br0" timeOffset="23766.361">4833 2405 2432,'8'11'515,"-1"1"1,0-1-1,-1 1 1,0 0-1,-1 0 1,0 0-1,-1 1 1,-1 0-1,-1-1 1,1 2-516,15 52 967,4-1-82,56 134-167,-65-171-138,1-1-1,2 0 1,1-1 0,1 0 0,19 18-580,-36-42 85,-1-2-1706,0 0-6187</inkml:trace>
  <inkml:trace contextRef="#ctx0" brushRef="#br0" timeOffset="25653.297">4842 2421 6784,'7'9'123,"-3"-8"5236,157-104-4028,-48 33-720,-38 32-270,-58 31-261,0-1 0,-1-1 0,0-1 0,6-4-80,-7 3 43,0 0-1,1 1 1,0 1 0,1 0-1,0 1 1,1 0 0,0 1-1,0 1 1,17-3-43,-33 8 107,-2 1 21,2-2-22,7-7-84,4-3-22,1 7 0,1 10 0,2 4 0,0 2 0,-5-1 0,-5-3 0,-2 0 0,1 1 0,-1-1 0,0 1 0,-1 0 0,0 0 0,2 6 0,13 23 0,17 21 34,-2 2 0,-3 2 0,-4 0 0,-2 2 0,12 55-34,2-3 64,3-30 112,-32-69-155,-1 0-1,0 1 0,-2 0 0,0 0 1,0 4-21,-1 5 263,-2 0 0,-1 1 0,0 18-263,-3-44 106,0-2-148,0 0-683,0 0-1238,0 0-4245,0 0-981</inkml:trace>
  <inkml:trace contextRef="#ctx0" brushRef="#br0" timeOffset="27080.054">5165 3426 6272,'3'1'232,"1"-1"0,-1 0 0,0-1 0,1 1 0,-1 0 0,0-1 0,0 0 0,1 1 0,-1-1 0,0 0 0,0-1 0,0 1 0,0 0 0,0-1 0,0 0 0,2-1-232,57-42 822,-16 11-44,36-12-81,47-18-697,-57 30 526,-2-3 0,29-22-526,-93 55 59,4-7 95,10-20-4,-21 28 281,-10 5-172,-29 15-107,-59 32-283,87-43 188,-35 19-67,28-13 68,-1-1 0,0-1 0,-1-1 0,0 0 0,-1-2 0,1 0 0,-1-1 0,-1-1 0,-16 1-58,104-44 106,-26 19-51,0 2 0,1 1 0,1 2 0,0 1-1,1 2 1,1 2 0,30-3-55,-64 12 43,-7 0 64,-2 0 21,0 0 0,0 0 0,0 0 0,0 0 0,72-12 253,-28 3 5,-42 8-258,-2 1 0,0 0-234,0 0-939,0 0-1814,0 0-6314</inkml:trace>
  <inkml:trace contextRef="#ctx0" brushRef="#br0" timeOffset="29350.293">4610 2405 6144,'0'0'0,"0"0"0,0 0 128,0 0 0,0 0 0,0 0 0,0 0 0,0 0-128,0 0 128,18-7 0,-5 1 128,5 0-256,3-4 128,-1-2-128,2 0 128,-3-1-2944,3 1 0,-2 0 1792</inkml:trace>
  <inkml:trace contextRef="#ctx0" brushRef="#br0" timeOffset="29969.909">4912 2180 4096,'0'0'0,"15"7"0,-15-7 128,0 0 0,0 0 0,0 0-128,0 0 128,0 0 0,0 0 0,15-9-128,-15 9 128,26-14-128,-26 14 0,0 0-3328</inkml:trace>
  <inkml:trace contextRef="#ctx0" brushRef="#br0" timeOffset="30226.613">5220 1956 5376,'0'0'0,"0"0"0,17-26 0,-8 14 0,-1 3-256,3-3 0,0 0-2944</inkml:trace>
  <inkml:trace contextRef="#ctx0" brushRef="#br0" timeOffset="32159.889">5619 2081 3584,'0'0'149,"0"0"86,0 0 21,0 0 21,0 0 107,0 0 107,0 0 42,4-2 43,74-46 939,-30 19-714,43-33-801,-77 51 66,0-1-1,0-1 0,-2 0 0,0 0 0,0-1 0,-2 0 0,0-1 0,0-1-65,41-65 427,-49 79-320,-2 2 21,0 0 0,0 0 0,48-48 1280,-45 47-1405,-1-1 15,0 1 1,0-1-1,1 0 0,-1 0 0,0 0 1,0 0-1,-1 0 0,1 0 0,0 0 1,-1 0-1,0-1 0,1 1 0,-1-1 1,0 1-1,0-1-18,0 1 64,-1 2-149,0 0-1430,0 0-5546</inkml:trace>
  <inkml:trace contextRef="#ctx0" brushRef="#br0" timeOffset="33740.039">5512 2168 6528,'5'-3'128,"27"-15"302,-1-1 0,-1-1 0,-1-2 1,-2-1-1,0 0 0,-1-2-430,182-179 1237,-123 132-426,-83 71-704,-2 1 21,2-6-72,3-9 49,-1 10-5493,-4 5-777</inkml:trace>
  <inkml:trace contextRef="#ctx0" brushRef="#br0" timeOffset="34730.536">5346 1848 6528,'0'0'128,"0"0"0,0 0 21,0 0 86,0 0-1,0 0-84,0 0-22,0 0 0,0 0 0,4-3 21,76-51 39,-29 17 41,2 3 0,2 2 0,54-24-229,-96 49 0,0 6 0,54 2 0,-49-4 0,-1-2 0,1 1 0,-12 2 0,0 0 0,0 0 0,0 0 0,0-1 0,0 0 0,-1 0 0,1 0 0,-1-1 0,0 1 0,0-1 0,-1 0 0,2-2 0,12-9 0,-12 13 87,44-30-836,-48 29 23,5-5-405,-3 6-2771,-4 2 2387</inkml:trace>
  <inkml:trace contextRef="#ctx0" brushRef="#br0" timeOffset="35730.485">6145 1606 3328,'10'14'0,"-9"-12"0,-1-1 0,1 1 0,-1-1 0,1 1 0,-1 0 0,1-1 0,-1 1 0,0-1 0,0 1 0,0 0 0,0-1 0,0 1 0,-1-1 0,1 1 0,0 0 0,-1-1 0,1 1 0,-1-1 0,0 1 0,0-1 0,1 1 0,-1-1 0,0 0 0,0 1 0,0-1 0,-1 0 0,1 0 0,-1 1 0,-1 1 0,-30 45 39,-3-1 0,-2-2 0,-2-2 0,-2-1 0,-2-2 1,-14 9-40,26-28 4,-1 0 0,0-2 0,-2-1 1,0-2-1,-17 5-4,40-15 0,-58 25-896,70-31-640</inkml:trace>
  <inkml:trace contextRef="#ctx0" brushRef="#br0" timeOffset="36269.833">6080 1667 4864,'0'0'0,"0"0"128,0 0-128,0 0 128,0 0 0,0 0 0,0 0 0,0 0 128,0 0-128,0 0 0,6 12-128,5 4 128,2 5-128,5 11 128,-1-1-4352</inkml:trace>
  <inkml:trace contextRef="#ctx0" brushRef="#br0" timeOffset="36656.372">6117 1834 3456,'0'0'0,"0"0"0,17 29 0,1 1 0,6 11 0,2 2 0,-2 8 0,2-5 128,7-1-128,-7-8 0,2 0-2304</inkml:trace>
  <inkml:trace contextRef="#ctx0" brushRef="#br0" timeOffset="37104.337">6232 1871 3328,'0'0'0,"0"0"0,14 0 0,-14 0 0,0 0 0,0 0 0,0 0-384,0 0 0,0 0-1152</inkml:trace>
  <inkml:trace contextRef="#ctx0" brushRef="#br0" timeOffset="37439.557">6208 1944 3328,'7'12'0,"4"7"0,-2 5 128,2 5 640,6 9 0,5 7-640,2 6 128,2 4-128,0-4 0,-2-2 0,-6-12 0,-1-7 0,-8-7 0,0-3 0,-3-4 128,1-5-1408,-7-11 128,0 0-1792</inkml:trace>
  <inkml:trace contextRef="#ctx0" brushRef="#br0" timeOffset="37837.67">6274 2268 3072,'6'24'0,"8"17"384,3 2 0,5 8-256,-5-12 128,1-1-128,-5-9 0,-2-7 0,-5-7 0,1-3 128,-7-12 0,11 16-768,-11-16 128,13 4-384,-2-18 0,0 2-896</inkml:trace>
  <inkml:trace contextRef="#ctx0" brushRef="#br0" timeOffset="38959.862">6357 2704 1152,'-9'2'141,"1"1"0,0 0 0,0 0 0,0 1 0,1 0 0,-1 0 0,1 0 0,0 1 0,1 0 0,-1 1 0,1-1 0,0 1 0,0 0 0,1 0 0,-2 4-141,-41 35 274,-3-3-174,19-16-18,-1 0-1,-1-2 1,-2-2 0,-1 0-82,29-14 158,7-6-178,0 0-1,0-1 0,-1 1 1,1-1-1,0 1 0,-1-1 1,1 1-1,-1-1 1,0 0-1,1 0 0,-1 0 1,0 0-1,0 0 0,0 0 1,0 0-1,0 0 0,0-1 1,-1 1 20,3-1-2219</inkml:trace>
  <inkml:trace contextRef="#ctx0" brushRef="#br0" timeOffset="39949.75">6394 2555 6656,'-24'17'468,"0"2"1,2 1 0,1 1-1,0 0 1,2 1-1,-8 13-468,-47 49 239,28-38 444,-51 40-683,94-84 107,3-2 21,19-28 0,174-174 0,-182 188-125,0 1 11,0 0 0,-2 0 0,0-1-1,0 0 1,-2-1 0,0 0 0,0 0 0,-2 0 0,3-14-14,-63 131 106,30-62 0,-3 0 0,-1-2 0,-2-1 0,-15 13-106,-48 58 515,68-74-206,2 0 1,-8 18-310,31-50 128,1-2 0,2-4-64,68-104-5952,-46 71 1088</inkml:trace>
  <inkml:trace contextRef="#ctx0" brushRef="#br0" timeOffset="41129.698">5065 2056 8320,'0'0'0,"0"0"128,0 0-128,0 0 128,0 0-128,0 0 128,0 0-128,0 0 128,28-16-128,-4 4 0,2-3 0,18-5 128,10 2-256,-1-3 0,-1-3-6016</inkml:trace>
  <inkml:trace contextRef="#ctx0" brushRef="#br0" timeOffset="41667.159">5230 1881 4608,'4'1'92,"-1"-1"-1,0 1 1,0-1 0,0 0 0,0 0 0,1 0 0,-1-1-1,0 1 1,0-1 0,0 1 0,0-1 0,0 0-1,0 0 1,0 0 0,0 0 0,0-1 0,0 1-1,-1-1 1,1 1 0,0-1 0,-1 0 0,0 0 0,1 0-1,-1 0 1,0 0 0,0-1 0,0 0-92,18-15 230,29-4-239,0 1 0,2 2 0,1 2 0,0 2-1,1 3 1,0 1 0,13 1 9,-48 7-4821</inkml:trace>
  <inkml:trace contextRef="#ctx0" brushRef="#br0" timeOffset="42240.62">5418 1748 5888,'11'0'21,"-9"0"128,-2 0 214,0 0 85,20-11 107,27-9-175,2 2 1,0 1-1,1 3 1,1 1-1,0 2 0,51-3-380,34-18 1387,-108 27-2134,-28 5-6271</inkml:trace>
  <inkml:trace contextRef="#ctx0" brushRef="#br0" timeOffset="43659.796">5043 2007 6144,'0'7'160,"1"0"0,-1 0 0,0 0 0,-1 0 0,0 0 0,0 0 0,-1 0 0,0-1 0,0 1 0,0 0 0,-1-1 0,0 1 0,-1-1 0,0 0 0,-1 2-160,-76 94 848,70-90-875,-63 67 337,44-49 124,1 0 1,2 2-1,1 2 1,-17 29-435,75-150 853,77-70-590,-25 40-14,-72 98-230,-5 8-19,2 1 1,0-1-1,0 1 0,1 1 1,0 0-1,0 0 0,1 1 1,2-1-1,-156 173 0,124-142 58,28-26 84,46-39 201,-29 22-225,-11 9-75,-1-1 0,-1 0 0,0-1-1,10-15-42,-17 20 6,0 1-1,0 0 0,1 0 1,0 0-1,1 0 0,0 1 0,0 0 1,1 1-1,0 0 0,0 0 1,0 0-1,1 1 0,0 0 0,0 1 1,1 0-1,2 0-5,4-2-1387,-17 6-6975</inkml:trace>
  <inkml:trace contextRef="#ctx0" brushRef="#br1" timeOffset="50879.644">5230 2405 3712,'0'0'149,"0"0"65,0 0-44,7 15 428,17 32-291,-2 1 1,-3 1 0,-2 0 0,-2 1 0,1 17-308,18 60 252,-30-117-334,0 1-1,0-1 0,1 1 0,1-2 0,0 1 0,1 0 0,0-1 0,0 0 0,5 4 83,8 9-3840</inkml:trace>
  <inkml:trace contextRef="#ctx0" brushRef="#br1" timeOffset="51510.036">5224 2376 3584,'1'2'195,"0"-1"-1,0 1 1,0 0 0,-1-1 0,1 1-1,-1 0 1,1 0 0,-1-1 0,0 1-1,1 0 1,-1 0 0,0 0 0,0 0 0,0 0-1,-1-1 1,1 1 0,-1 0 0,1 0-1,-1 0 1,1-1 0,-1 1 0,0 0-1,0-1 1,0 1 0,0 0-195,-27 60 193,26-57 14,-96 188-1124,92-177-4331</inkml:trace>
  <inkml:trace contextRef="#ctx0" brushRef="#br1" timeOffset="51893.875">5169 2405 3456,'0'0'128,"0"0"64,0 0 277,0 0 171,0 0 107,38 18 1727,44 31-1016,44 22 135,-107-67-1785,-6-10-4736,-11 4-981</inkml:trace>
  <inkml:trace contextRef="#ctx0" brushRef="#br1" timeOffset="53190.653">5623 1781 4992,'0'0'149,"-3"3"86,1-2-210,-1 2 103,1-1 0,-1 1-1,0 0 1,1-1 0,-1 1-1,1 0 1,0 0 0,0 0-1,0 1 1,0-1-1,1 0 1,-1 3-128,1-4 235,1-2 21,-6 2-159,-1 1 0,1 0-1,0 0 1,0 0 0,0 1 0,0 0 0,0 0 0,-2 2-97,-9 6 99,-31 17 35,1 2-1,1 1 0,3 3 1,-33 32-134,48-41-158,-1-2 1,-2-1 0,-27 17 157,38-27-531,18-12-4610</inkml:trace>
  <inkml:trace contextRef="#ctx0" brushRef="#br1" timeOffset="53990.229">5193 1940 4096,'0'0'256,"0"0"-21,0 0-65,0 0 86,0 0 107,-15 42 917,-21 21-416,-4-2 1,-7 6-865,6-10 575,39-54-447,2-3 21,0 0 64,0 0-63,0 0-22,0 0 21,0 0 64,49 3 214,-31-7-382,-1-1 1,0 0-1,0 0 0,-1-2 1,0 0-1,9-6-45,49-19-1317,-48 24-5083</inkml:trace>
  <inkml:trace contextRef="#ctx0" brushRef="#br1" timeOffset="56290.346">5778 1968 3072,'0'0'0,"0"0"0,0 0 128,0 0-128,0 0 128,0 0-128,0 0 0,0 0 0,0 0 0,0 0-2048</inkml:trace>
  <inkml:trace contextRef="#ctx0" brushRef="#br1" timeOffset="57110.032">5789 1946 6528,'66'141'-3989,"-60"-125"2602</inkml:trace>
  <inkml:trace contextRef="#ctx0" brushRef="#br1" timeOffset="57770.257">5942 2268 5120,'0'0'149,"0"0"86,0 0-1,0 0-63,0 0 42,0 0-42,12 15 405,-10-14-562,4 3 40,-1 1 1,0-1-1,0 1 1,-1 0-1,1 0 1,-1 0 0,0 0-1,0 1 1,-1 0-1,0-1 1,0 1-1,-1 0 1,1 0 0,-2 1-1,2 3-54,-3-8-21,0-2-491,0 0-768,0 0-2560</inkml:trace>
  <inkml:trace contextRef="#ctx0" brushRef="#br1" timeOffset="59727.381">5857 2307 5120,'0'0'256,"16"20"4096,-14-12-4261,0 1 1,1-1 0,1 0-1,0 0 1,0 0-1,0 0 1,1 0 0,1-1-1,-1 1 1,1-2-1,1 1 1,0 0 0,0-1-1,0 0 1,0-1-1,1 1 1,4 1-92,-10-6 107,-2-1 21,0 0 0,0 0 0,0 0 0,0 0 0,2-4-22,5-8-92,0 0 0,-1 0-1,-1-1 1,0 0 0,-1 0 0,-1 0-1,0-1 1,-1 1 0,0-1-1,-2 1 1,0-1 0,0 1 0,-1-1-1,-2-5-13,2-22-3221,1 23-2944</inkml:trace>
  <inkml:trace contextRef="#ctx0" brushRef="#br1" timeOffset="61579.51">5798 3252 4480,'10'9'1280,"17"-40"34,2 0 0,24-20-1314,-15 15-1732,-25 22-2620</inkml:trace>
  <inkml:trace contextRef="#ctx0" brushRef="#br1" timeOffset="62349.63">6080 3028 1280,'0'0'0,"0"0"-1152</inkml:trace>
  <inkml:trace contextRef="#ctx0" brushRef="#br1" timeOffset="62630.222">6091 3002 7680,'0'0'0,"0"0"0,0 0 0,0 0 0,0 0 128,13 0 0,-13 0 0,28-6 128,-15 0 128,5 1-128,-1-5 128,0 0-256,-3 0 128,1-2-128,-6 1 0,2 1-896,-11 10 0,0 0-5120</inkml:trace>
  <inkml:trace contextRef="#ctx0" brushRef="#br1" timeOffset="65090.678">6080 2890 6656,'32'19'1408,"-29"-18"-918,-3-1-84,0 0-65,0 0-149,0 0 43,0 0 21,0 0 42,0 0 172,0 0 20,0 0-63,0 0 0,0 0-214,51-14 427,-15 3-511,-22 5-65,0 2 0,0-1-1,0 2 1,1 0 0,0 0 0,6 1-64,-19 2 107,-2 0 21,0 0 21,0 0 64,-17 30-63,3-5-130,-2-1 0,-1 0 0,-19 21-20,23-31-163,0 1 0,1 1 0,1 0 0,0 0-1,1 1 1,2 0 0,0 1 0,1 0 0,-3 9 163,10-25-2518,0-2-4436</inkml:trace>
  <inkml:trace contextRef="#ctx0" brushRef="#br1" timeOffset="65900.682">5743 3326 4096,'0'0'0,"0"0"128,0 0 0,0 0 128,0 0 0,14-15-128,-4 3 128,8-4-128,-5 0 128,2-1-128,3-3 128,-1 2-128,1 3 0,-1 1-256,-4 2 128,0 0-4224</inkml:trace>
  <inkml:trace contextRef="#ctx0" brushRef="#br1" timeOffset="95779.741">4514 1011 5248,'29'30'192,"-27"-28"149,-2-2 86,0 0-214,2 10-130,1 1-1,0-1 1,0 1 0,2-1-1,-1 0 1,1 0 0,1-1-1,0 1 1,3 2-83,10 21 131,2 4 400,-2 2 1,-2 0-1,5 22-531,-18-49 135,-1 1 0,-1-1 0,0 1 0,0 0 0,-1-1 0,-1 1 0,-1 0 0,0-1 0,0 1 0,-2 0 0,1-1 0,-2 0 0,-4 11-135,7-21 46,0 0-1,1 0 1,-1 0 0,0 0-1,-1-1 1,1 1-1,0 0 1,0-1 0,-1 1-1,1-1 1,-1 1 0,0-1-1,1 0 1,-1 1 0,0-1-1,0 0 1,0 0 0,0 0-1,0 0 1,0 0-1,0-1 1,0 1 0,0-1-1,-1 1 1,1-1 0,-2 1-46,-2-2 44,1 1 0,0-1 1,0 0-1,0 0 0,0 0 1,0-1-1,0 1 0,0-1 1,1 0-1,-1 0 0,-4-3-44,-13-9 115,1 0 0,1-2-1,1 0 1,-8-8-115,3 2 51,1-2 0,2-1 0,0 0 0,2-1 0,1-1-1,1-1 1,2 0 0,1-1 0,2 0 0,-1-6-51,8 21 1,1 0 0,1 0 0,0-1 0,1 1 0,1-1 1,0 0-1,1 1 0,1-1 0,0 1 0,2-1 0,0 1 0,0 0 0,2-1 1,0 2-1,0-1 0,2 0 0,0 1 0,0 0 0,1 1 0,1-1 0,1 1 1,9-9-2,-7 10 0,1 1 0,0 0 0,1 1 0,0 1 0,1 0 0,0 0 0,0 1 0,0 1 0,1 0 0,13-2 0,35-8 0,1 2 0,12 1 0,-8 1 0,-12 2-539,83-15 1351,-46 19-7827,-94 6 2621</inkml:trace>
  <inkml:trace contextRef="#ctx0" brushRef="#br1" timeOffset="99290.499">4912 1221 1152,'6'17'0,"-2"-4"64,-3-11 277,-6 0-184,1 1-1,0-1 1,0 1-1,0 0 0,0 0 1,1 1-1,-1-1 1,1 1-1,0-1 1,0 1-1,1 0 1,-3 4-157,2-2 68,1 1 1,0 0 0,1-1-1,0 1 1,0 0 0,0 0-1,1 0 1,0 0 0,1 0-1,-1 0 1,1-1-1,1 1 1,0 0 0,0 0-1,0-1 1,1 1 0,0-1-1,1 1-68,12 24 970,1-1-1,2 0 1,3 2-970,-11-18 1402,-9-11-847,11-35 170,-7 16-625,0 0-1,0-1 1,-2 1-1,-1-1 1,0 0-1,-1 0 1,-1 0-1,-1 0 1,0 0 0,-2 0-1,0 0 1,-1 0-1,-1 0 1,-1 1-1,-6-15-99,7 16 22,1-1-22,-3 1-22,-12 8-84,-3 4-22,1 6 0,4 6 0,14-8 119,1-1 0,0 1 1,0 0-1,-1-1 0,1 1 0,0 0 1,0 0-1,0 0 0,0 0 1,0 0-1,0 0 0,1 0 1,-1 0-1,0 1 0,0-1 1,1 0-1,-1 0 0,1 1 0,0-1 1,-1 0-1,1 0 0,0 1 1,0-1-1,-1 0 0,1 2 9,0 6-145,-3 9 102,1 3-42,5-1 64,8-3 21,6-2 0,4-5 0,-2-3 0,-2-4 0,-5-2-491,-10-1-1941,-2 0-490,0 0-321</inkml:trace>
  <inkml:trace contextRef="#ctx0" brushRef="#br1" timeOffset="99950.343">5086 1149 5120,'0'0'149,"41"2"1344,-29-7-1305,0 1-1,0 1 0,1-1 0,-1 2 1,1 0-1,0 0 0,0 1 0,-1 0 1,11 1-188,-21 0 14,-1 1 0,1-1 0,0 1 1,-1-1-1,1 1 0,-1 0 0,1 0 1,-1-1-1,0 1 0,1 0 0,-1 0 0,0 0 1,0 1-1,1-1 0,-1 0 0,0 0 1,0 0-1,-1 1 0,1-1 0,0 0 0,0 1 1,-1-1-1,1 1 0,-1-1 0,1 1 1,-1-1-1,0 1 0,0-1 0,1 1 0,-1-1 1,0 1-1,-1-1 0,1 1 0,0-1 1,0 1-1,-1-1 0,1 1 0,-1-1 0,1 1 1,-2 0-15,-22 64 84,21-60-76,-20 45 148,2-8 267,2 0 1,-8 34-424,86-52 277,-50-22-456,1 0 1,-1 0-1,1-1 0,0 0 1,0-1-1,0 0 0,0 0 1,2-1 178,3 0-6016</inkml:trace>
  <inkml:trace contextRef="#ctx0" brushRef="#br1" timeOffset="100501.601">5099 1324 3968,'49'7'5541,"37"-14"-5560,-64 5-106,-19 2-6168</inkml:trace>
  <inkml:trace contextRef="#ctx0" brushRef="#br0" timeOffset="133559.733">3574 3547 7552,'0'0'256,"0"0"-22,0 0-84,0 0-22,0 0 21,0 0 86,0 0-1,13-11 44,-9 8-205,1 1 1,-1 0-1,0 0 1,1 0 0,0 0-1,-1 1 1,1 0-1,0 0 1,-1 0-1,1 0 1,2 1-74,63-15 449,16-19-1963,-57 23-4502</inkml:trace>
  <inkml:trace contextRef="#ctx0" brushRef="#br0" timeOffset="134210.087">4097 3306 5632,'0'0'149,"35"-27"2134,-25 19-2118,0 1 1,1-1-1,-1 2 0,1-1 1,1 2-1,-1-1 1,1 2-1,0-1 0,1 1-165,33-13 325,-44 16-1413,-2 1-4757</inkml:trace>
  <inkml:trace contextRef="#ctx0" brushRef="#br0" timeOffset="134909.631">4672 3104 8064,'14'-2'1621,"25"-25"-885,2 1 0,19-8-736,-53 27 107,-5 3-105,23-9 124,4 6-2281,-29 7-4010</inkml:trace>
  <inkml:trace contextRef="#ctx0" brushRef="#br0" timeOffset="135457.087">4886 3043 6912,'0'0'0,"12"-1"0,-12 1 0,9 0 0,-9 0 0,0 0-4736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13.213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5 589 6912,'0'0'128,"0"0"21,0 0 64,0 0-42,0 0 64,0 0 21,0 0 0,0 0 0,0 0-22,0 0-84,0 0-22,0 0 0,0 0 0,0 0 0,0 0 21,0 0 86,0 0 21,0 0-22,0 0-84,0 0-22,0 0 0,0 0 0,0 0 0,0 0 0,0 0 0,0 0 0,0 0 0,0 0 0,0 0 0,0 0 0,0 0 0,0 0 0,0 0 0,0 0 0,0 0 0,10 34 384,-2 18-124,-2 1 0,-1 0 0,-4-1 1,-1 1-1,-8 51-388,4-62 533,5-24-430,0-18-130,-1 1 1,0-1-1,0 0 0,0 0 0,0 0 1,0 0-1,0 0 0,0 0 0,0 1 1,1-1-1,-1 0 0,0 0 0,0 0 0,0 0 1,0 0-1,0 0 0,1 0 0,-1 0 1,0 0-1,0 0 0,0 0 0,0 0 1,1 0-1,-1 0 0,0 0 0,0 0 1,0 0-1,0 0 0,1 0 0,-1 0 0,0 0 1,0 0-1,0 0 0,0 0 0,1 0 1,-1 0-1,0 0 0,0 0 0,0 0 1,0 0-1,0-1 0,0 1 0,1 0 0,-1 0 1,0 0-1,0 0 0,0 0 0,0 0 1,0-1-1,0 1 0,0 0 0,0 0 1,0 0-1,1 0 0,-1 0 0,0-1 1,0 1-1,0 0 0,0 0 0,0 0 0,0 0 1,0-1-1,0 1 0,0 0 0,0 0 1,0 0-1,0 0 0,-1-1 0,1 1 1,0 0 26,8-12-9408</inkml:trace>
  <inkml:trace contextRef="#ctx0" brushRef="#br0" timeOffset="2174.033">42 568 7040,'22'6'512,"-20"-6"-256,-2 0 0,0 0-22,0 0-63,0 0 85,0 0 107,0 0-22,0 0-149,0 0 21,0 0-63,0 0-22,0 0 0,0 0 0,0 0 21,0 0 86,0 0-1,0 0-63,0 0 42,0 0-42,0 0 42,0 0-63,0 0-22,0 0 0,12-2 277,28-5 131,-6 2-210,-1-2 0,14-5-326,-35 8 70,-1 0 0,0-1 0,0 0 1,0-1-1,-1 0 0,1 0 0,-2-1 0,9-8-70,-8 6 36,0 0-1,1 1 1,0 0-1,0 1 1,0 0 0,1 1-1,0 0 1,1 1-1,-1 0 1,1 1-1,0 0 1,6 0-36,-18 3 107,36-6 307,30-10-316,-58 16-66,0-1 0,-1-1 0,1 0 0,0 0 1,-1 0-1,0-1 0,5-3-32,22-9 52,-32 13-14,0-1-48,19 3 473,-20 1-357,-1 0-98,1 0-1,0 0 0,0 1 1,0-1-1,0 1 0,-1 0 1,1-1-1,0 1 0,-1 0 1,1 0-1,0 0 0,-1 0 1,1 0-1,-1 0 0,1 1 1,-1-1-1,0 0 0,0 1 1,0-1-1,1 1 0,-1 0 1,0 0-8,-1-2-12,3 6 12,-1 0 0,1 0 0,-1 0 0,-1 0 0,1 0 0,-1 0 0,0 1 0,0-1 0,-1 1 0,0-1 0,0 0 0,-1 1 0,1-1 0,-1 1 0,-1 1-1,-1 31 2,1-19-1,5 0 0,29 31 0,-29-47 0,-1 1 0,0 0 0,0 1 0,0-1 0,-1 0 0,1 0 0,-1 1 0,-1-1 0,1 1 0,-1-1 0,0 1 0,0-1 0,-1 4-1,6 59 2,-4-4-2,-1-20 2,8 173-1,-11-186 172,1-26-110,15-24-7315,-5 4 832</inkml:trace>
  <inkml:trace contextRef="#ctx0" brushRef="#br0" timeOffset="4104.282">56 512 6912,'0'0'149,"33"-31"2646,-16 16-2493,1 2 1,1-1-1,0 2 0,19-9-302,38-26 455,-33 12 75,-24 20-1603,-1 0-3291,-9 9-73</inkml:trace>
  <inkml:trace contextRef="#ctx0" brushRef="#br0" timeOffset="5034.376">410 228 9472,'0'0'128,"0"0"128,9-2-128,-9 2 0,0 0 0,0 0 128,0 0-128,0 0 128,11-4-128,-2-1 0,3-2 0,0-1 0,0 0-128,1 2 128,-4-4-384,0 1 0,2-2-7552</inkml:trace>
  <inkml:trace contextRef="#ctx0" brushRef="#br0" timeOffset="6325.084">909 260 6016,'16'-6'1888,"-16"6"-1862,1 0 0,-1 0 0,0 0 0,0 0 1,0 0-1,0 0 0,1 0 0,-1 0 0,0 0 0,0 0 1,0 0-1,1 0 0,-1 0 0,0 0 0,0 0 0,0 1 1,0-1-1,1 0 0,-1 0 0,0 0 0,0 0 0,0 0 1,0 0-1,1 0 0,-1 1 0,0-1 0,0 0 0,0 0 1,0 0-1,0 0 0,0 0 0,0 1 0,1-1 0,-1 0 1,0 0-1,0 0 0,0 0 0,0 1 0,0-1 0,0 0 1,0 0-1,0 0 0,0 1 0,0-1 0,0 0 0,0 0 1,0 0-1,0 1-26,-14 21 568,2-6-568,5-5 21,6-10 86,1-1 21,0 0 0,0 0 0,0 0 0,0 0 0,0 0 0,0 0 0,0 0 0,0 0 0,0 0 0,0 0 0,17-30 362,122-88 172,-131 111-584,1 0 1,0 1 0,0 0 0,1 0 0,0 1 0,1-1-79,42-26 551,-52 31-423,-1 1 0,19-17-55,-16 14-2258,-3 3-5687</inkml:trace>
  <inkml:trace contextRef="#ctx0" brushRef="#br0" timeOffset="7684.293">584 103 7040,'21'0'21,"-19"0"86,-2 0 21,0 0 0,0 0 21,0 0 64,0 0-42,0 0 42,0 0-42,0 0 42,0 0-42,34-1 341,32-7-1368,-43 5-2512,6 0-1517</inkml:trace>
  <inkml:trace contextRef="#ctx0" brushRef="#br0" timeOffset="8434.297">894 57 9472,'33'-5'384,"87"-22"-534,-110 26-6356</inkml:trace>
  <inkml:trace contextRef="#ctx0" brushRef="#br0" timeOffset="10064.042">335 539 6656,'0'0'149,"22"-22"726,5 0-317,0 1 0,2 2 0,0 1 1,2 1-1,-1 2 0,8-2-558,-20 9 256,2 1 0,-1 0 0,1 1 0,0 2 0,0 0 0,0 1 0,13-1-256,-31 4 213,-2 0-63,0 0-22,0 0 0,-3 1-111,1-1 1,0 0-1,-1 1 1,1-1-1,0 1 1,0 0-1,0-1 1,-1 1-1,1 0 1,0 0-1,0 1 1,0-1-1,1 0 1,-1 1-1,0-1 1,0 1-1,0 0-17,-7 5 65,-73 46 95,47-29-91,-1-1 1,-13 4-70,2-2 91,30-15-46,1-1 1,-2-1-1,1-1 0,-1 0 0,-1-1 1,-2-1-46,11-3 0,2-3-22,58-17-84,8 0-840,0-2 0,-1-2 0,4-6 946,-41 17-7786</inkml:trace>
  <inkml:trace contextRef="#ctx0" brushRef="#br0" timeOffset="10874.091">817 374 8576,'0'0'128,"15"-14"490,93-92 1531,-50 47-927,13-6-1222,-56 51 205,1 1 0,1 0-1,0 2 1,1 0 0,18-8-205,-32 16 85,6-5-63,-4 3 16,0 1 0,0 0 1,1 1-1,-1 0 0,1 0 0,0 0 1,0 0-1,0 1 0,0 0 1,1 1-39,7-3 150,-14 4-43,-1 0-43,0 0-235,0 0-1664,0 0-6719</inkml:trace>
  <inkml:trace contextRef="#ctx0" brushRef="#br0" timeOffset="11913.949">143 606 8320,'0'0'128,"15"-7"128,167-63 640,-87 30-705,143-56 386,-227 92-468,1 0 1,-1 1 0,1 1 0,0 0-1,0 0 1,1 1 0,0 0-110,-16 3 57,0-1 0,1 0 1,0 1-1,-1-1 0,1 1 1,0 0-1,0 0 0,-1 0 1,1 0-1,0 1-57,-5 3 67,-20 15 70,-1-3 0,-1 0 0,-1-1 0,0-2 0,-1-2 0,-1 0 0,0-2 0,-27 5-137,-14 0 154,-1-3-1,0-3 1,-35-2-154,99-7-9,-7-1-26,-1 1 0,0-2 0,1 0 0,-10-3 35,168-10-694,75-12 2026,-110 4-4118,-5-14-5093,-62 20 5746</inkml:trace>
  <inkml:trace contextRef="#ctx0" brushRef="#br0" timeOffset="12704.458">865 326 9984,'29'-23'464,"-2"-2"1,24-25-465,21-20 628,-36 37-255,-25 21-200,1 1-1,1 0 1,0 1-1,0 0 1,1 1-1,9-4-172,-21 12 107,-2 1 21,0 0-64,0 0-235,13-14-5994,0 4 149</inkml:trace>
  <inkml:trace contextRef="#ctx0" brushRef="#br0" timeOffset="14294.174">1199 13 9600,'1'2'109,"1"0"0,-1 0-1,0-1 1,0 1 0,-1 1 0,1-1 0,0 0 0,-1 0 0,1 0 0,-1 0 0,0 0 0,0 0-1,0 1 1,0-1 0,0 0 0,0 0-109,-2 54 2859,1-31-2084,5 61 920,5 23-1695,-1-23 96,-3 25-96,-9-51 0,4-1 256,2-42-261,-3-12 26,-5 26 91,2-16-112,-16 64 128,16-61 211,3-15-4124,1-2-4182,0-1 3893</inkml:trace>
  <inkml:trace contextRef="#ctx0" brushRef="#br1" timeOffset="18944.102">401 615 9472,'0'0'149,"0"0"64,0 0-63,0 0-22,0 0 21,0 0 64,0 0-63,0 0-22,0 0 0,0 0 0,-11 36 149,6 13 50,1 1 0,3 0 0,5 49-327,0-84 230,1 3-1228,-3-10-3204,-2-8-662</inkml:trace>
  <inkml:trace contextRef="#ctx0" brushRef="#br1" timeOffset="19474.924">414 635 10752,'-1'8'21,"1"-7"107,0-1 85,0 0-42,0 0 42,0 0-63,-4 3-117,0 0 1,1-1 0,-1 2 0,1-1 0,0 0 0,0 0-1,0 1 1,-2 3-34,-4 3 114,-124 122-1181,131-130-6314</inkml:trace>
  <inkml:trace contextRef="#ctx0" brushRef="#br1" timeOffset="19734.361">442 623 8576,'0'0'128,"0"0"0,4 12 128,-4-12 0,14 12-128,-3-7 128,-2 0-128,0-1 128,3 2-256,1-1 0,-1-1-7168</inkml:trace>
  <inkml:trace contextRef="#ctx0" brushRef="#br1" timeOffset="20874.667">769 45 9600,'0'0'149,"0"0"107,0 0 107,0 0-1,0 0-84,0 0-44,0 0-63,-18 22 320,-30 36-83,-3-2 1,-24 19-409,29-30 100,24-23-38,-48 54 239,53-58-5315,17-18-468</inkml:trace>
  <inkml:trace contextRef="#ctx0" brushRef="#br1" timeOffset="21564.335">448 259 10112,'1'1'8,"0"0"-1,0 1 1,0-1 0,0 1 0,0 0 0,0-1 0,-1 1 0,1-1 0,-1 1 0,1 0-1,-1 0 1,1-1 0,-1 1 0,0 0 0,0 0 0,0 0 0,0-1 0,0 1-1,0 0 1,-1 0 0,1 0 0,-1-1 0,1 1 0,-1 0 0,0-1 0,1 1 0,-1 0-1,0 0-7,-36 54 419,11-16-184,13-9-69,10-21-108,-1 0-1,0-1 1,0 1-1,-1-1 0,0 0 1,-1 0-1,0-1 1,0 0-1,-2 1-57,7-8 107,3-3 21,17-18-55,2 0 1,0 1-1,1 2 1,0 0-1,2 1 1,0 2-1,0 0 0,2 1 1,12-3-74,-22 8-855,-1 0 0,0-1 0,8-7 855,0 1-4581,4-4-710</inkml:trace>
  <inkml:trace contextRef="#ctx0" brushRef="#br1" timeOffset="22489.867">894 132 6912,'0'0'0,"7"9"128,-7-9 0,0 0 0,0 0 128,0 0 0,0 0 128,0 0-128,0 0 0,0 0-128,0 0 128,0 0-128,0 0 0,0 11-256,0-11 0,0 0-6272</inkml:trace>
  <inkml:trace contextRef="#ctx0" brushRef="#br1" timeOffset="23021.573">905 561 6272,'1'-2'32,"0"1"-25,-1 0 1,1 1-1,-1-1 1,1 1-1,0-1 1,-1 1-1,1-1 1,0 1-1,-1-1 0,1 1 1,0 0-1,0-1 1,-1 1-1,1 0 1,0 0-1,0-1 1,0 1-1,-1 0 1,1 0-1,0 0 1,0 0-1,0 0 1,-1 0-1,1 0 0,0 1 1,0-1-1,0 0 1,-1 0-1,1 1 1,0-1-8,-1 36 277,0 6-1152,0-42-3007</inkml:trace>
  <inkml:trace contextRef="#ctx0" brushRef="#br1" timeOffset="23460.818">888 210 7936,'0'0'149,"24"47"2795,-24-46-2826,0 1 0,0 0-1,0 0 1,0-1 0,0 1 0,0 0-1,0-1 1,-1 1 0,1 0 0,-1-1-1,1 1 1,-1 0 0,0-1 0,1 1-1,-2 0-117,-3 10-590,4 1-3679,1-13-1107</inkml:trace>
  <inkml:trace contextRef="#ctx0" brushRef="#br1" timeOffset="23804.441">947 374 9344,'0'34'277,"-2"14"192,0-2-4010,2-36-832</inkml:trace>
  <inkml:trace contextRef="#ctx0" brushRef="#br1" timeOffset="24070.972">1005 635 10368,'-12'-3'0,"-9"-1"0,8 2 0,7-1-512,6 3 128,0 0-6272</inkml:trace>
  <inkml:trace contextRef="#ctx0" brushRef="#br1" timeOffset="24434.466">868 568 9344,'9'35'640,"13"20"1664,-21-53-1835,-1-2-170,6-2-249,0 0 1,-1 0 0,1-1 0,-1 1 0,1-1 0,-1 0 0,0-1 0,0 1 0,0-1-1,0-1-50,0 2 25,70-64-1322,-48 41-670,7-5-5030</inkml:trace>
  <inkml:trace contextRef="#ctx0" brushRef="#br1" timeOffset="25353.118">604 916 11136,'0'0'0,"0"0"0,0 0 128,0 0-128,0 0 128,0 0 0,0 0 128,0 0-128,0 0 0,0 0-128,0 0 128,0 0-128,0 0 128,0 0-128,0 0 0,9-9-1024,-9 9 128,0 0-6400</inkml:trace>
  <inkml:trace contextRef="#ctx0" brushRef="#br1" timeOffset="25714.461">703 849 8448,'32'-22'12,"-13"9"11,1 2 1,0 0-1,0 1 0,1 1 0,15-4-23,10 0 213,-41 11-779,7-1-3582,-12 3 1481</inkml:trace>
  <inkml:trace contextRef="#ctx0" brushRef="#br1" timeOffset="27504.576">541 965 7168,'39'-24'1453,"-1"-2"0,33-29-1453,-60 46 38,-6 3-38,37-8 0,-2 4-3,-29 8 7,0-1-1,0 0 1,-1-1-1,1 0 0,-1 0 1,0-1-1,3-2-3,-2 3-2325,-11 4-2923</inkml:trace>
  <inkml:trace contextRef="#ctx0" brushRef="#br1" timeOffset="28143.963">759 725 8832,'0'0'128,"34"5"1792,84-4-384,-117-1-1506,-1 0 0,1 0 1,-1 0-1,0 0 1,1 1-1,-1-1 1,0 0-1,1 0 0,-1 0 1,0 0-1,1 1 1,-1-1-1,0 0 0,0 0 1,1 1-1,-1-1 1,0 0-1,0 1 0,1-1 1,-1 0-1,0 1 1,0-1-1,0 0 1,1 1-1,-1-1 0,0 0 1,0 1-1,0-1 1,0 0-1,0 1 0,0-1 1,0 1-1,0-1 1,0 0-1,0 1 1,0-1-31,-5 21 248,-13 17-231,18-37 9,-47 72 410,12-22-5138,28-39-1762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34.991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0 0 10624,'2'4'128,"9"31"183,-1 0 0,-1 2 0,-3-1 1,3 37-312,-7-60 56,1 50 365,1 4-560,7-9-6585,-11-58 2905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35.243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0 1 12800,'0'0'0,"0"0"0,0 0-128,0 0 128,0 0-128,0 0 0,0 0 0,0 0 0,0 0 0,0 0 128,22 17-128,-7-4 128,7 4-256,1 5 0,1-3-7808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35.908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19 804 6400,'13'181'1045,"-15"21"107,3-177-1126,0 10 3642,-4-32-2112,-3-21-1302,-3-33-14,2 0 0,3-1-1,2 0 1,2 0 0,3-17-240,-1-39 188,-1 76-210,-1 31 20,0 1 0,0 0-1,0-1 1,0 1 0,0 0-1,0 0 1,0-1 0,0 1-1,1 0 1,-1 0 0,0-1-1,0 1 1,0 0 0,1 0-1,-1-1 1,0 1 0,0 0-1,0 0 1,1 0 0,-1-1-1,0 1 1,0 0 0,1 0-1,-1 0 1,0 0 0,1 0-1,-1 0 1,0-1 0,0 1-1,1 0 1,-1 0 0,0 0-1,1 0 1,-1 0 0,0 0-1,1 0 1,-1 0 0,0 0 0,0 1-1,1-1 1,-1 0 0,0 0-1,1 0 1,-1 0 0,0 0-1,0 0 1,1 1 0,-1-1 2,11 6 8,-11-6-11,5 5 3,0-1 0,-1 1 0,0 0 0,0 1 0,-1-1 0,1 1 0,-1-1 0,0 1 0,2 6 0,21 63 0,-17-45 0,7 20-1,-10-29 9,0-1-1,2 0 0,2 3-7,-10-22 6,0 0 1,1 0-1,-1 0 0,1 0 1,-1-1-1,1 1 1,0 0-1,-1 0 0,1-1 1,0 1-1,-1 0 1,1-1-1,0 1 1,0 0-1,-1-1 0,1 1 1,0-1-1,0 0 1,0 1-1,0-1 0,0 0 1,0 1-1,0-1 1,0 0-1,0 0 0,0 0 1,0 0-1,0 0 1,0 0-1,0 0 0,0 0 1,0 0-1,0 0 1,-1-1-1,1 1 0,0 0 1,0-1-1,0 1 1,0 0-1,0-1 0,0 1 1,0-1-1,-1 0 1,1 1-1,0-1 0,-1 0 1,1 1-1,0-1 1,0 0-7,32-40 70,-21 16-39,-1 0 0,-1 0 1,-1-1-1,-1 0 0,-2-1 0,0 0 0,-2 0 1,-1-4-32,10-44 91,13-74-69,-26 149-22,0 0 0,0 0 0,0-1 0,0 1 0,0 0 0,0 0 0,-1 0 0,1-1 0,0 1 0,0 0 0,1 0 0,-1-1 0,0 1 0,0 0 0,0 0 0,0-1 0,0 1 0,0 0 0,0 0 0,0 0 0,0-1 0,0 1 0,1 0 0,-1 0 0,0 0 0,0-1 0,0 1 0,0 0 0,1 0 0,-1 0 0,0 0 0,0-1 0,0 1 0,1 0 0,-1 0 0,0 0 0,0 0 0,0 0 0,1 0 0,-1 0 0,0 0 0,0 0 0,1 0 0,-1 0 0,0 0 0,0 0 0,1 0 0,-1 0 0,0 0 0,0 0 0,1 0 0,-1 0 0,0 0 0,0 0 0,0 0 0,1 0 0,-1 0 0,0 1 0,0-1 0,0 0 0,1 0 0,-1 0 0,9 12 0,-8-11 0,41 54-8,11 15 24,3 11-16,-40-56-19,-2 1 0,0 0 1,-2 1-1,-1 0 0,2 12 19,3 8-1951,-4-16-6466,-5-16 4535</inkml:trace>
  <inkml:trace contextRef="#ctx0" brushRef="#br0" timeOffset="469.39">966 277 10496,'-2'3'65,"0"-1"0,0 1 0,0-1 0,0 0 0,0 0 1,-1 0-1,1 0 0,-1 0 0,1 0 0,-1-1 0,0 1 0,1-1 1,-1 0-1,0 0 0,0 0 0,-1 0-65,-54 7 774,1 1-393,49-7-355,0 2 0,1-1 0,-1 1 0,0 1 0,1-1 0,0 1 0,0 0 0,1 1 0,0 0 0,-1 0 0,2 0 0,-1 1 0,1-1 0,0 1 0,0 1 0,1-1 0,0 1 0,1-1 0,-1 1 0,1 0 0,1 1-26,-7 19 36,2 0 0,2 1 0,0 0-1,2 0 1,1 17-36,1-21 30,1 0 1,1 0-1,2 8-30,-2-24 44,1 0 0,0 1 1,0-1-1,1 0 0,0 0 0,0 0 1,1 0-1,1-1 0,-1 1 1,2 0-45,-5-8 21,1 0 0,-1 1 1,0-1-1,1 0 0,-1 0 1,1-1-1,-1 1 1,1 0-1,-1 0 0,1-1 1,-1 1-1,1-1 1,0 1-1,-1-1 0,1 0 1,0 0-1,0 0 0,-1 0 1,1 0-1,0 0 1,-1 0-1,1 0 0,0-1 1,-1 1-1,1-1 1,0 1-1,0-1-21,2 0 41,0-1-1,0 0 1,-1 1-1,1-1 1,0 0 0,-1-1-1,1 1 1,-1 0-1,0-1 1,0 0 0,0 0-41,4-6 58,-1 0 1,-1 0-1,1-1 1,-2 0-1,1 0 1,-1 0-1,2-9-58,18-81 330,-12 42 61,-12 58-390,0-1-1,1 1 0,-1 0 1,0 0-1,0 0 0,0 0 1,0-1-1,0 1 1,1 0-1,-1 0 0,0 0 1,0 0-1,0 0 1,1 0-1,-1 0 0,0-1 1,0 1-1,0 0 0,1 0 1,-1 0-1,0 0 1,0 0-1,0 0 0,1 0 1,-1 0-1,0 0 0,0 0 1,1 0-1,-1 0 1,0 0-1,0 0 0,0 1 1,1-1-1,-1 0 1,0 0-1,0 0 0,0 0 1,1 0-1,-1 0 0,0 0 1,0 1-1,0-1 1,0 0-1,1 0 0,-1 0 1,0 0-1,0 1 0,0-1 1,0 0-1,0 0 1,0 0-1,0 1 0,0-1 1,0 0-1,1 0 1,-1 0-1,0 1 0,0-1 1,0 0-1,0 0 0,0 1 0,7 10-1,5 12 144,2-1 0,0 0 0,15 16-143,16 4-1440,-37-37 81,0 1-1,0-1 1,1-1-1,0 0 1,4 2 1359,4 0-5632</inkml:trace>
  <inkml:trace contextRef="#ctx0" brushRef="#br0" timeOffset="1099.168">1429 254 11904,'-1'-15'248,"0"0"0,0 1 1,-2-1-1,0 1 1,0 0-1,-1 0 0,-1 0 1,0 0-1,-1 1 0,-1 0 1,0 0-1,0 1 0,-2-1 1,-5-5-249,12 16 18,-1 0 0,1 0 1,-1 0-1,0 0 0,0 0 1,0 1-1,0 0 0,0-1 0,0 1 1,0 0-1,0 1 0,0-1 1,0 0-1,-1 1 0,1 0 0,0 0 1,0 0-1,-1 0 0,1 0 1,0 1-1,0-1 0,-1 1 0,1 0 1,0 0-1,0 0 0,0 0 0,0 1 1,0-1-1,0 1 0,1 0 1,-1 0-1,0 0-18,-10 7 6,1 0-1,-1 0 1,2 2-1,0-1 1,0 1 0,-2 4-6,2-1 0,1 0 0,0 1 0,1 0 0,1 0 0,0 1 0,1 0 0,1 1 0,1-1 0,0 1 0,-2 16 0,5-25 0,1 0 0,0 0 0,0 0 0,1 0 0,0 0 0,0 1 0,1-1 0,0 0 0,1 0 0,0 0 0,0 0 0,1-1 0,-1 1 0,2 0 0,-1-1 0,1 0 0,0 0 0,1 0 0,-1 0 0,2-1 0,-1 0 0,0 0 0,1 0 0,2 1 0,-5-5 0,0 1 0,1-1 1,-1 0-1,1 0 0,0 0 1,-1 0-1,1-1 0,0 1 1,0-1-1,0 0 0,0 0 1,0 0-1,0-1 1,0 0-1,0 1 0,1-1 1,-1-1-1,0 1 0,0-1 1,0 1-1,2-2 0,0 0-2,1-1 1,-1 1-1,0-2 1,0 1-1,-1-1 1,1 1-1,-1-2 1,1 1-1,-1 0 0,0-1 1,-1 0-1,4-5 2,-2 3 8,0-1 0,0 0-1,-1-1 1,0 1 0,0-1 0,-1 0-1,-1 0 1,1 0 0,-1-1 0,-1 1-1,0-1 1,0 0 0,-1 1 0,0-1-1,-1 0 1,0 0 0,0 0 0,-2-5-8,-1 7-22,4 11 5,-1 0 1,1 1-1,-1-1 0,0 0 0,0 1 1,0-1-1,-1 0 0,1 1 0,-1-1 0,0 1 17,-2 18-45,5 16 6,1 0-1,2-1 1,1 0-1,10 32 40,54 148 14,-15-50-19,-9-3 5,-7 1 0,-8 2 0,7 130 0,-37-277-13,2 3 37,-2 1 1,0 0-1,-2 0 0,0-1 0,-2 1 0,-1 0-24,3-19 24,0 1 0,-1-1 1,0 0-1,0 0 0,0 0 1,0 0-1,-1 0 0,0 0 1,0-1-1,-1 1 0,1-1 1,-1 0-1,0 0 0,0 0 1,0-1-1,0 1 0,-1-1 1,0 0-1,1 0 0,-1 0 1,0-1-1,0 0 0,-1 0 1,1 0-1,0-1 0,-1 0 1,-3 1-25,-8 0 52,-1-1 0,0 0 0,0-1 0,0-1 0,0-1 0,1 0 1,-1-2-1,1 0 0,-5-2-52,-11-4-27,1-2 1,0-1-1,0-2 0,-9-6 27,-19-15-1132,2-3 0,-4-5 1132,-105-95-7591,85 66 2727</inkml:trace>
  <inkml:trace contextRef="#ctx0" brushRef="#br0" timeOffset="2039.946">1679 282 8704,'0'0'149,"-3"3"64,2-3-168,0 1 1,0 0-1,0 0 0,0-1 0,0 1 0,0 0 0,0 0 0,0 0 0,0 0 0,0 0 1,1 0-1,-1 1 0,0-1 0,1 0 0,-1 0 0,1 0 0,-1 1 0,1-1 0,0 0 1,-1 1-1,1-1 0,0 0 0,0 1 0,0-1 0,0 0 0,0 1 0,0-1 0,0 0 0,1 1 1,-1-1-1,0 0 0,1 1-45,1 1 150,1 0 0,0 0 0,0 0 0,0 0 0,0-1 0,0 1 0,0-1 0,1 0 0,-1 0 0,1 0 0,1 0-150,2 1 134,0 0 0,1 0 0,-1-1 0,1 0 0,0 0 0,-1-1 0,1 0 0,0-1 0,0 0 0,0 0 0,0 0 0,0-1 1,0 0-1,-1-1 0,1 1 0,0-2 0,-1 1 0,1-1 0,-1 0 0,0-1 0,0 1 0,0-1 0,-1-1 0,1 1 0,-1-1 0,0 0 1,0-1-1,0 0-134,-1 1 48,1-1 1,-1 0 0,0 0 0,0 0 0,0-1-1,-1 1 1,0-1 0,0 0 0,-1 0-1,0 0 1,0-1 0,-1 1 0,0-1 0,0 0-1,-1 1 1,0-1 0,0 0 0,-1 0-1,0 0 1,0 0 0,-1 1 0,0-1 0,0 0-1,-1 0 1,0 1 0,0-1 0,-1 1-1,-1-1-48,0-1 26,-1 0-1,-1 0 0,1 1 0,-1 0 0,-1 0 0,0 0 0,0 1 0,0 0 0,-4-2-25,8 7 1,0 0 0,0 0 1,0 0-1,0 0 0,-1 0 0,1 1 0,-1-1 0,1 1 0,-1 0 0,1 0 1,-1 0-1,1 1 0,-1-1 0,0 1 0,0 0 0,1 0 0,-1 0 0,0 1 1,1-1-1,-1 1 0,0 0 0,1 0 0,-1 0 0,1 0 0,-1 1 0,1-1 0,-1 1-1,-17 11 2,1 2-1,0 0 0,1 0 0,0 2 0,1 1 0,2 0 0,-2 3-1,9-10-11,0 0 1,0 1 0,2 0-1,-1 0 1,2 1-1,0 0 1,0 0 0,1 1-1,1-1 1,0 1-1,1 0 1,0 0-1,1 2 11,2-6 6,1 0-1,0 0 0,1 0 1,0 0-1,0 0 1,1-1-1,0 1 0,1 0 1,0-1-1,1 0 0,0 0 1,0-1-1,0 1 0,1-1 1,1 0-1,0-1 0,0 1 1,0-1-1,1-1 0,0 1 1,2 0-6,7 6-212,1-1 0,1-1 1,-1-1-1,2 0 1,0-2-1,0 0 1,0-1-1,1-1 1,12 2 211,-17-6-1460,0 0 0,0-1 0,0 0 0,0-2 1,0 1-1,0-2 0,4-1 1460,49-8-3733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30.317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8 6912,'0'0'256,"0"0"21,0 0 107,0 0 64,0 0-149,0 0-65,0 0-84,0 0-22,0 0 21,0 0 64,0 0-42,0 0 85,0 0 107,0 0-1,0 0-84,0 0-22,0 0 0,0 0-22,0 0-84,0 0-22,0 0 0,0 0 0,18-5 810,-13 4-870,0 0-1,1 1 1,-1-1-1,0 1 1,0 1 0,1-1-1,-1 1 1,0 0-1,0 0 1,0 0-1,1 1 1,-2-1-1,1 1 1,0 1 0,0-1-1,-1 1 1,1-1-1,3 5-67,56 14 299,-40-19-203,1-1 1,-1-1-1,1-2 0,-1 0 1,6-3-97,-11 2 15,-1 0 0,1 2 0,0 0 1,-1 1-1,1 0 0,0 2 0,-1 0 0,1 1 1,3 2-16,-1 2 0,0-1 0,1-1 0,0-1 0,0 0 0,0-2 0,0-1 0,0 0 0,0-2 0,0-1 0,0 0 0,8-3 0,4-2 256,1 2 0,30 0-256,-28 6 0,-13-1 0,0 0 0,0-1 0,9-2 0,-13-1 0,18-3-893,-11 4-6994,-1 0 4379,-5-1 1332</inkml:trace>
  <inkml:trace contextRef="#ctx0" brushRef="#br0" timeOffset="3315.177">857 422 3712,'1'0'40,"1"0"0,-1 0 0,1 0 0,-1 0 0,1 0-1,-1 0 1,1 0 0,-1 1 0,1-1 0,-1 0 0,1 1 0,-1 0 0,0-1 0,1 1 0,-1 0 0,0-1 0,1 1 0,-1 0 0,0 0-1,0 0 1,0 0 0,0 0 0,0 1 0,0-1 0,0 0 0,0 0 0,0 1 0,0-1 0,-1 0 0,1 1 0,-1-1 0,1 1 0,-1-1 0,1 1-1,-1-1 1,0 1 0,0-1 0,0 1 0,0 0-40,42 282 2027,-22-141-1680,-3 43-347,-3-31 186,-7-82-1274,-7-73-3349</inkml:trace>
  <inkml:trace contextRef="#ctx0" brushRef="#br0" timeOffset="4048.122">906 377 8832,'0'0'128,"14"30"234,-25-9-354,-2 0 0,-1-1 0,-13 16-8,12-16-2,9-14 2,1 1 0,1 0 0,-1 0 0,1 0 0,0 0 0,1 1 0,0 0 0,0 0 0,-1 6 0,4-11 0,-1 1 0,1-1 0,1 0 0,-1 0 0,0 1 0,1-1 0,-1 0 0,1 0 0,0 0 0,0 0 0,0 0 0,1 0 0,-1 0 0,1 0 0,-1 0 0,1 0 0,0-1 0,0 1 0,0-1 0,1 1 0,-1-1 0,1 0 0,-1 0 0,1 0 0,2 1 0,6 4 187,0-1 0,0 0 1,0-1-1,1 0 0,0-1 1,0 0-1,0-1 0,12 2-187,7-1 575,-1-1-1,1-1 0,2-1-574,-31-1 512,-2 0 107,-2-5-437,1-1 1,-2 1-1,1 0 1,-1 0-1,1 0 1,-2 0-1,1 0-182,-5-8 152,-1-5-67,-9-14-36,1-1-1,2-1 1,2-1-1,-1-5-48,11 27-341,0 1-1,1-1 1,1 1-1,0-1 1,0 0 0,1 0-1,1 1 1,0-1-1,1 0 1,0 1-1,1 0 1,1-1-1,0 1 1,0-1 341,11-16-1343,0-1 0,2 2 0,1 0 0,1 2-1,18-19 1344,-34 40-153,46-56-2194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3:38.989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401 847 12416,'8'-13'0,"-14"7"0,-19 5 0,23 2 0,-13 0-1,1 1 1,-1 0-1,1 1 1,0 1-1,0 0 1,0 1 0,1 1-1,-1 0 1,1 0-1,1 1 1,-1 1-1,-2 3 1,-17 12 7,2 2 0,0 0-1,2 2 1,0 2-7,23-24 30,0 1-1,-1 0 1,2 0 0,-1 0-1,1 1 1,0 0 0,0-1-1,1 1 1,0 1 0,0-1-30,2-5 14,1-1 0,0 1 1,0 0-1,0-1 0,-1 1 1,1 0-1,1 0 0,-1-1 1,0 1-1,0 0 1,1 0-1,-1-1 0,1 1 1,-1 0-1,1-1 0,0 1 1,0-1-1,0 2-14,1-1 23,0 1 0,1-1 0,-1 0 0,1 0 0,-1 0 0,1 0 0,0 0 0,-1-1-1,1 1 1,0-1 0,0 1 0,0-1 0,2 0-23,32 9 145,0-1-1,0-2 1,21 0-145,-10-1 192,-1 2 0,7 4-192,-40-8 82,-1 0 0,1 1 1,-1 0-1,-1 1 0,1 1 0,-1 0 0,0 0 0,-1 1 1,5 5-83,-12-11 34,-2 1 1,1 0-1,0 0 1,0 0-1,-1 0 1,1 0-1,-1 0 1,0 1-1,0-1 1,-1 1-1,1 0 1,-1-1-1,1 1 1,-1 0-1,0 0 1,-1 0-1,1 0 1,-1 0-1,1 0 1,-1 0-1,-1 0 1,1 0-1,0 0 1,-1 0-1,0 0 1,0 0-1,0-1 1,0 1-1,-1 0 1,1 0-1,-1-1 1,0 1-1,0-1 1,-1 0-1,1 1 1,-1-1-1,-1 1-34,-5 7 54,0-1 0,-1 0-1,0-1 1,0 0 0,-1-1-1,-1 0 1,1 0 0,-1-2-1,0 1 1,-9 2-54,0-1 39,-1-1-1,1-1 1,-1-1 0,0-1 0,-14 0-39,23-3-457,0-1 0,0 0 1,0-1-1,-10-2 457,15 1-879,0 0 0,0 0 0,0-1 0,0 0-1,0 0 1,1-1 0,-6-3 879,-8-6-6058</inkml:trace>
  <inkml:trace contextRef="#ctx0" brushRef="#br0" timeOffset="284.657">487 877 11392,'0'0'0,"13"9"128,-13-9 128,0 0-128,0 0 128,0 0-128,0 0 128,22 2-128,-3 5 0,9 1-128,3-1 128,3-5-128,1 2 0,-1-4-640,-3-4 0,-1 2-7680</inkml:trace>
  <inkml:trace contextRef="#ctx0" brushRef="#br0" timeOffset="735.261">712 566 11136,'-6'8'138,"-1"0"-1,2 0 1,-1 1 0,1 0 0,0 0 0,1 0 0,0 0 0,1 0 0,0 1 0,0 0-1,1 0 1,0 0 0,1 0 0,0 0 0,1 0 0,0 0 0,0 0 0,1 1-138,3 32 306,2 0 0,2-1 0,8 26-306,-10-45 77,18 69 211,5 0 0,4-2 0,3-1 0,13 15-288,-48-103 213,44-240 308,-26 123-509,-19 116-12,0 0 0,0 0 0,0-1 0,0 1 0,0 0 0,0 0 0,0 0 0,0-1 0,0 1 0,1 0 0,-1 0 0,0-1 0,0 1 0,0 0 0,0 0 0,0 0 0,0-1 0,0 1 0,0 0 0,1 0 0,-1 0 0,0 0 0,0-1 0,0 1 0,0 0 0,1 0 0,-1 0 0,0 0 0,0 0 0,0-1 0,1 1 0,-1 0 0,0 0 0,0 0 0,0 0 0,1 0 0,-1 0 0,0 0 0,0 0 0,0 0 0,1 0 0,-1 0 0,0 0 0,0 0 0,1 0 0,9 9 0,6 18 0,-15-25 1,15 28 75,-2 1 0,-1 0 0,-1 1 0,-2 0 0,-1 1 1,-2 0-1,0 3-76,-7-36 14,0 0 1,0 0-1,0 0 0,0 0 1,0 0-1,0 0 0,0 0 1,0 0-1,0 0 0,0-1 1,0 1-1,0 0 1,1 0-1,-1 0 0,0 0 1,0 0-1,0 0 0,0 0 1,0 0-1,0 0 0,0 0 1,0 0-1,0 0 0,0 0 1,1 0-1,-1 0 1,0 0-1,0 0 0,0 0 1,0 0-1,0 0 0,0 0 1,0 0-1,0 0 0,0 0 1,1 0-1,-1 0 1,0 0-1,0 0 0,0 0 1,0 0-1,0 0 0,0 0-14,5-21 176,3-30-116,42-346-40,-17 230-3453,-32 160 2846,1-1 1,0 1-1,1 0 0,0 1 1,0-1-1,0 0 0,1 1 1,0 0-1,0 0 0,4-5 587,9-10-5802</inkml:trace>
  <inkml:trace contextRef="#ctx0" brushRef="#br0" timeOffset="1218.25">1330 877 11008,'2'7'126,"0"-1"0,0 0 0,0 0 0,1 0 0,-1 0 1,2-1-1,0 2-126,-3-5 59,0 0 1,1-1 0,-1 0-1,1 1 1,-1-1-1,1 0 1,-1 0-1,1 0 1,0 0 0,0 0-1,-1 0 1,1 0-1,0-1 1,0 1-1,0-1 1,0 1-1,0-1 1,0 0 0,0 0-1,0 1 1,0-1-1,0-1 1,0 1-1,0 0 1,0 0 0,1-1-60,7-2 147,0 0 0,0-1 0,-1 0 0,1-1 0,-1 0 0,0 0 0,0-1 0,-1 0 1,0-1-1,0 0 0,0 0 0,-1-1 0,0 1 0,0-2 0,4-7-147,-4 7 73,-1 0-1,0 0 1,-1-1-1,0 0 1,-1 0-1,1 0 1,-2-1-1,0 1 0,0-1 1,-1 0-1,0 0 1,-1 0-1,0 0 1,-1-9-73,0 16 20,-1 1 0,1 0-1,-1-1 1,1 1 0,-1 0 0,0 0 0,0 0 0,0 0-1,-1 0 1,1 0 0,-1 0 0,0 0 0,0 0 0,0 0-1,0 1 1,0-1 0,0 1 0,-1 0 0,1 0 0,-1 0-1,0 0 1,1 0 0,-1 0 0,0 1 0,0-1 0,0 1 0,0 0-1,-1 0 1,1 0 0,0 0 0,0 1 0,-4-1-20,1 1 6,0 0 1,0 0-1,-1 0 1,1 1 0,0 0-1,0 1 1,0-1-1,0 1 1,0 0-1,0 1 1,1-1 0,-1 1-1,1 0 1,-1 0-1,1 1 1,0 0-1,-2 2-6,-9 11 0,0 0 0,1 1 0,1 0 0,1 2 0,1-1 0,0 2 0,2-1 0,0 1 0,1 1 0,-2 11 0,3-6 0,0 1 0,2 0 0,1 1 0,1-1 0,2 1 0,1 0 0,1 0 0,2 9 0,-2-31 1,1 0-1,0 0 0,1 0 0,-1 0 0,1-1 0,1 1 0,-1 0 0,1-1 0,0 0 0,1 0 0,0 0 1,0 0-1,0 0 0,0-1 0,1 0 0,0 0 0,0 0 0,1 0 0,-1-1 0,1 0 0,2 1 0,1 0-1,0-1-1,0 0 0,0-1 1,1 0-1,0 0 0,-1-1 1,1-1-1,0 1 0,0-2 1,0 1-1,0-1 0,0-1 1,0 0-1,9-2 2,6-2-42,-1 0 1,0-2-1,0-1 0,0-1 0,-1-1 0,-1-1 0,0-1 1,0-1-1,13-12 42,-12 8-757,-2-1 0,0-1 1,-2-1-1,0-1 0,6-9 757,27-36-9130</inkml:trace>
  <inkml:trace contextRef="#ctx0" brushRef="#br0" timeOffset="1584.229">1879 223 11904,'-20'38'12,"11"-23"16,0 1 0,1-1 0,1 2 0,1-1 0,-2 8-28,7-20 14,0 1-1,0-1 1,1 1-1,-1 0 1,1-1-1,0 1 0,1 0 1,-1 0-1,1-1 1,-1 1-1,2-1 0,-1 1 1,0-1-1,1 1 1,0-1-1,0 0 1,0 1-1,0-1 0,1 0 1,0-1-1,-1 1 1,3 1-14,3 4 170,1-1 1,0 0 0,0-1 0,0 0 0,1 0 0,0-1 0,0 0-1,1-1 1,0 0 0,0-1 0,2 0-171,19 5 437,1-1-1,0-2 1,6-1-437,-15-3 193,0 2 1,-1 0-1,1 2 1,-1 0-1,0 2 1,-1 0-1,11 7-193,-28-13 22,-1 0 0,1 1 0,-1 0 0,1 0-1,-1 0 1,0 0 0,0 1 0,-1-1-1,1 1 1,-1 0 0,0 0 0,0 1-1,0-1 1,0 1 0,-1-1 0,1 1-1,-1 0 1,-1 0 0,1 0 0,-1 0-1,1 0 1,-2 0 0,1 0 0,0 0-1,-1 1 1,0-1 0,0 0 0,-1 0-1,1 1 1,-1-1 0,-1 0 0,1 0-1,0 0 1,-1 0 0,0 0 0,-3 4-22,-3 7-12,-1 0-1,0-1 1,-1 0 0,-1 0 0,-1-1 0,0-1-1,0 0 1,-2-1 0,1 0 0,-5 2 12,10-8-219,0 0 0,0-1 1,0 1-1,-1-2 1,0 1-1,0-1 0,-1-1 1,1 1-1,-1-2 0,0 1 1,1-1-1,-1-1 0,0 0 1,0 0-1,0-1 0,0 0 1,0-1-1,0 0 0,0 0 1,-8-3 218,15 3-349,1 0 0,-1 0 0,0 0 1,1 0-1,-1 0 0,0-1 0,1 0 1,0 1-1,-1-1 0,1 0 0,0 0 1,0 0-1,0 0 0,0 0 0,0-1 1,0 1-1,1-1 0,-1 1 0,1-1 1,0 0-1,0 1 0,0-1 1,0 0 348,-17-36-3499</inkml:trace>
  <inkml:trace contextRef="#ctx0" brushRef="#br0" timeOffset="1867.742">2551 1 12288,'1'5'230,"0"0"0,0 0 1,-1 1-1,0-1 0,0 0 1,0 0-1,-1 1 0,0-1 1,0 0-1,0 0 0,-1 0 1,1 0-1,-3 4-230,-35 65 46,25-48 199,-30 47-153,23-39-8,2 0-1,1 2 1,1 0 0,-6 21-84,22-51 32,-1 0 0,1 0 1,0 0-1,0 0 1,1 0-1,-1 0 1,2 0-1,-1 0 0,0 0 1,1 0-1,0 0 1,1 0-1,-1 0 1,1 0-1,1-1 0,-1 1 1,1-1-1,-1 1 1,2-1-1,-1 0 0,0 0 1,1 0-1,0-1 1,0 1-1,1-1 1,-1 0-1,1 0 0,0 0 1,1 0-33,20 12 184,0-1 0,0-1 0,1-1-1,1-1 1,16 4-184,2 1 82,-41-15-73,16 6 97,0 1-1,0 1 1,-1 1 0,0 1 0,6 6-106,-22-16-11,0 1 0,0 0-1,-1 1 1,1-1 0,-1 1 0,0-1-1,0 1 1,0 0 0,0 0 0,-1 1-1,1-1 1,-1 0 0,0 1 0,-1-1-1,1 1 1,-1 0 0,0 0 0,0-1-1,0 1 1,-1 0 0,1 0 0,-1 0-1,0 0 1,-1 0 0,1 0 0,-1-1-1,-1 5 12,-1-2-264,1 0-1,-1 0 0,0 0 0,-1 0 0,1-1 0,-4 3 265,-5 8-2492,-1-1-1,-1 0 1,-5 4 2492,-57 48-8981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1:02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1536,'155'-8'12,"-74"3"979,0 8-152,-63-1-619,0-1 1,0 0-1,0-2 0,0 0 1,7-2-221,229-34 512,-225 31-329,-1 0 0,1 2-1,0 1 1,1 2 0,-1 1 0,0 1 0,29 5-183,78 12 195,-77-11-26,0 2 0,4 4-169,-38-9 55,0-1 0,0-1 0,0-1 0,1-1 0,2-2-55,22 1 1261,-48 1-1154,-2 0 21,0 0-662,2-1-2644,11-2-662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1:18.834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1 2304,'11'0'21,"-9"0"86,-2 0 21,0 0 64,0 0 277,0 0 107,0 0-128,0 0-21,0 0-214,0 0 22,0 0 21,0 0-22,0 0-84,0 0-22,0 0 0,0 0 0,0 0 0,0 0 0,0 0 0,0 0 0,0 0 0,0 0-384,0 0-1536,0 0-277,0 0 426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2:2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6016,'1'1'147,"1"0"1,-1 0-1,0 0 0,1 1 1,-1-1-1,0 0 0,0 1 1,1-1-1,-1 0 0,0 1 1,0-1-1,-1 1 1,1 0-1,0-1 0,0 1 1,-1 0-1,1-1 0,-1 1 1,0 0-1,1 0 0,-1 0 1,0-1-1,0 1 1,0 0-1,0 0 0,0 0-147,1 68 286,-2-53 98,-4 118 411,1-95-714,2 1-1,2 0 1,1-1 0,2 1 0,2-1 0,8 30-81,-4-38 131,-2-2-93,2-1 1,6 13-39,-13-36 102,1 0 0,-1 0 0,1 0 0,1-1 0,-1 1 1,1-1-1,0 0 0,0 0 0,1 0 0,-1-1 1,1 1-1,0-1 0,5 3-102,-9-6 44,1 0 0,0 0 0,-1 0-1,1-1 1,0 1 0,-1-1 0,1 1 0,0-1 0,0 0 0,-1 0-1,1 1 1,0-1 0,0 0 0,0-1 0,-1 1 0,1 0 0,0 0-1,0-1 1,-1 1 0,1-1 0,0 0 0,-1 1 0,1-1 0,0 0 0,-1 0-1,1 0 1,-1 0 0,0 0 0,1 0 0,-1-1 0,0 1 0,0 0-1,1-1 1,-1 1 0,0-1 0,0 1 0,-1-1 0,1 1 0,0-1-1,0 0 1,-1 1 0,1-3-44,4-9 61,0-1 0,-1 0-1,-1 0 1,2-15-61,-4 21 91,37-188 528,13-16-619,-48 202-263,13-50 405,-2-2 0,-3-5-142,-5-21-6549,-6 88 21</inkml:trace>
  <inkml:trace contextRef="#ctx0" brushRef="#br0" timeOffset="700.57">478 434 4992,'1'0'13,"0"0"0,0 1 0,1-1 0,-1 0 0,0 0 0,0 1 0,1-1 0,-1 1 1,0-1-1,0 1 0,0 0 0,0 0 0,0-1 0,0 1 0,0 0 0,0 0 0,0 0 0,0 0 0,0 0 0,0 0 1,-1 0-1,1 0 0,0 0 0,-1 0 0,1 1 0,-1-1 0,1 0 0,-1 0 0,0 0 0,0 1 0,1-1 0,-1 0 0,0 1 1,0-1-1,0 0 0,0 0 0,0 1 0,-1-1 0,1 0 0,0 1 0,-1-1 0,1 0 0,0 0 0,-1 0 0,0 1 1,1-1-1,-1 0 0,0 0 0,1 0 0,-1 0-13,-3 8 92,-8 54 986,3 0-1,2 1 0,3-1 1,4 43-1078,-1-105 82,1 0 0,0 0 0,0 1 0,0-1 0,0 0 0,0 0 0,1 1 0,-1-1 0,0 0 0,0 0 0,1 1 0,-1-1 0,1 0 0,-1 0 0,1 0 0,0 0 0,-1 0 0,1 0 0,0 0 1,0 0-1,-1 0 0,1 0 0,0 0 0,0 0 0,0-1 0,0 1 0,0 0 0,0-1 0,1 1-82,0-1 86,1 0 0,-1 0 0,0 0 0,0 0 0,0 0 0,1 0 0,-1-1 0,0 1 1,0-1-1,0 0 0,0 0 0,0 0 0,0 0 0,0 0 0,1-1-86,7-4 146,0-1-1,0 0 1,-1-1-1,-1 0 1,1-1 0,0-1-146,2-3 117,-1 0 1,0-1 0,-2 0 0,1 0-1,-2 0 1,0-1 0,0-1 0,-2 1-1,0-1 1,0 0 0,-2 0 0,0 0-1,-1-1 1,0 1 0,-2 0 0,0-1-1,0 1 1,-2-1 0,0 1 0,-1-1-1,0 1 1,-1 0 0,-1 1 0,-1-1-1,-2-3-117,7 16 0,0 0 0,-1 0 0,1 0 0,-1 0 0,1 0 0,-1 0 0,0 0 0,-1 1 0,1-1 0,0 1 0,-1-1 0,1 1 0,-1 0 0,0 0 0,-2-2 0,2 3 0,1 1 0,-1-1 0,0 1 0,0 0 0,1-1 0,-1 1 0,0 0 0,1 1 0,-1-1 0,0 0 0,1 1 0,-1 0 0,0-1 0,1 1 0,-1 0 0,1 0 0,-1 1 0,1-1 0,0 0 0,-1 2 0,-8 2 18,1 2 0,1-1 0,-1 2 0,1-1-1,1 1 1,0 0 0,0 1 0,0 0 0,1 0-1,-4 8-17,6-10-448,1 1-1,0 0 1,1 0-1,0 0 1,0 0-1,0 7 449,1-8-1238,1 1 0,0-1 1,1 1-1,0-1 0,0 1 0,1-1 1,-1 0-1,2 3 1238,2 11-3456</inkml:trace>
  <inkml:trace contextRef="#ctx0" brushRef="#br0" timeOffset="1370.268">799 12 5888,'0'3'500,"-1"1"0,1-1 0,0 1 0,0-1 0,0 1 0,1-1 0,-1 1 1,1-1-1,0 1 0,0-1 0,1 3-500,-1-2 110,1 1-1,-1-1 1,0 1 0,-1-1-1,1 1 1,-1 0 0,0 0-1,0 3-109,-15 138 1408,-2 11-1018,12-99-374,5-50-30,-6 53 234,3 39-220,3-83 148,1 0-1,1 0 1,0 0-1,2-1 1,-1 1-1,2-1 1,0 0-1,4 7-147,-8-21-75,0 0-1,0-1 1,0 1-1,0 0 0,0 0 1,1-1-1,-1 1 1,1-1-1,-1 1 1,1-1-1,-1 1 1,1-1-1,0 0 0,0 0 1,0 0-1,0 0 1,-1 0-1,1 0 1,0-1-1,1 1 1,-1-1-1,0 1 0,0-1 1,1 0 75,14 3-9301</inkml:trace>
  <inkml:trace contextRef="#ctx0" brushRef="#br0" timeOffset="2630.853">1250 48 6912,'0'0'128,"0"0"0,0 0 0,0 0 42,0 0 172,0 0 42,0 0 0,0 0-22,0 0-63,0 0 64,0 0 42,0 0 43,0 0-128,0 0 21,0 0-63,0 0-44,0 0-84,-5 24 596,-24 81-558,4 2 0,5 1-1,4 0 1,5 1 0,4 85-188,6-180 34,2 1 0,0-1 0,0 0 0,1 0-1,1 0 1,1 0 0,0-1 0,0 1 0,2 1-34,-4-10 34,1 0 1,-1-1-1,1 1 0,0-1 0,0 0 0,0 0 1,0 0-1,1 0 0,-1-1 0,1 1 0,0-1 1,1 0-1,-1 0 0,0 0 0,1-1 0,-1 1 1,1-1-1,0 0 0,0-1 0,0 1 1,0-1-1,0 0 0,0 0 0,0-1 0,0 1 1,4-1-35,-5-1-353,0 0 0,0 0 1,0 0-1,0 0 0,0-1 1,0 1-1,0-1 0,0 0 1,-1 0-1,1-1 1,-1 1-1,0-1 0,0 0 1,1 0-1,-2 0 0,3-2 353,0 0-864,15-14-4725</inkml:trace>
  <inkml:trace contextRef="#ctx0" brushRef="#br0" timeOffset="3779.848">960 434 6656,'66'11'5994,"-31"-7"-5773,-1-1-1,1-2 1,13-2-221,-6-1-104,60-4 682,-35-4-3527,-53 7-4432</inkml:trace>
  <inkml:trace contextRef="#ctx0" brushRef="#br0" timeOffset="4579.865">1419 779 7552,'0'0'149,"29"-11"2582,-17 10-2583,-1 0 1,1-1 0,-1 0-1,0 0 1,0-2 0,0 1-1,0-1 1,0-1 0,-1 0-1,0-1 1,0 0 0,0 0 0,-1-1-1,0 0 1,0 0 0,0-1-1,3-5-148,-5 5 176,1-1 0,-1 0 0,-1 0 0,0 0 0,0-1 0,-1 0 0,0 0 0,0 0 0,-1-1 0,-1 1 0,0-1 0,0 0 0,-1 0 0,0 0 0,-1-1 0,-1 1 0,1 0 1,-2-2-177,1 10 11,-1 0 0,1 1 0,-1-1 1,1 0-1,-1 0 0,0 1 1,0-1-1,-1 1 0,1-1 1,0 1-1,-1 0 0,0-1 1,1 1-1,-1 0 0,0 0 1,0 0-1,0 0 0,0 0 1,-1 1-1,1-1 0,0 1 1,-1-1-1,1 1 0,-1 0 1,0 0-1,1 0 0,-1 0 1,0 1-1,1-1 0,-1 1 1,0-1-1,0 1 0,1 0 1,-1 0-1,0 0 0,0 0 1,0 1-1,0 0-11,-6-1-20,0 1 1,0 1-1,1 0 1,-1 0-1,0 1 0,1 0 1,0 0-1,-1 1 1,1 0-1,-6 5 20,6-2-14,1 0-1,-1 1 0,2 0 1,-1 0-1,1 1 0,0-1 1,1 1-1,0 1 0,0-1 1,1 1-1,0 0 0,1 0 1,0 0-1,-1 10 15,-3 23-67,1 0 0,2 0 0,2 2 67,1-12-63,-1-15 27,1-2 10,0 0-1,1 0 1,1 1-1,1 4 27,-2-18 0,0 0-1,1 0 1,0 0 0,-1 0 0,1 0-1,0 0 1,1 0 0,-1 0-1,0 0 1,1-1 0,0 1-1,-1 0 1,1-1 0,0 0-1,0 1 1,1-1 0,-1 0-1,0 0 1,1 0 0,-1 0-1,1 0 1,0-1 0,-1 1 0,2-1 0,5 2 0,1 0 1,0-1 0,-1 0-1,1-1 1,0 0 0,0-1-1,0 0 1,0 0 0,0-1-1,10-2 0,3-2-1164,0 0 0,-1-2-1,0-1 1,5-3 1164,14-6-7637</inkml:trace>
  <inkml:trace contextRef="#ctx0" brushRef="#br0" timeOffset="5230.535">1887 399 9984,'10'19'300,"0"-1"1,-1 1-1,0 1 1,-2-1-1,-1 2 1,0-1-1,-1 0 1,0 9-301,4 38 540,0 63-540,-9-108 438,0 1 1,-2-1 0,-1 1 0,-1-1 0,0 0 0,-2 0 0,-6 14-439,12-35 618,0-1-85,8-29 470,21-83-563,-21 71-340,3 1 0,7-16-100,5 2 4,1 2-1,4 0 1,1 2-1,2 1 1,3 2-1,18-19-3,-42 55-21,2 1-64,-5 4-43,-5 5-406,-2 1-511,0 0-1600,0 0-1174,0 0-3391</inkml:trace>
  <inkml:trace contextRef="#ctx0" brushRef="#br0" timeOffset="5830.052">2340 390 9472,'0'2'112,"-1"1"1,0 0-1,1 0 0,0-1 1,-1 1-1,1 0 1,0 0-1,1 0 1,-1-1-1,0 1 1,1 0-1,-1 0 0,1-1 1,0 1-1,0-1 1,0 1-1,0 0 1,1 0-113,5 18 173,7 40 190,-3 1-1,-2 1 1,-4 0 0,-1 0-1,-4 0 1,-5 35-363,1-79 2449,1-33-1668,2-31-577,3 26-167,1 0 0,2 1-1,0-1 1,0 1 0,2 0-1,0 1 1,7-13-37,9-12 0,2 1-1,14-18 1,-24 39 7,1 1 0,1 1 0,1 0 0,0 1 0,1 1-1,1 0 1,0 2 0,1 0 0,5-1-7,-4 4-1201,-1 0 0,2 2 0,11-3 1201,-11 6-6272,0 3-1322</inkml:trace>
  <inkml:trace contextRef="#ctx0" brushRef="#br0" timeOffset="6500.046">3038 505 9728,'0'0'640,"-9"-17"1578,4 10-1974,0 0 0,0 1-1,-1-1 1,0 1-1,0 0 1,-1 1 0,-6-5-244,10 8 19,1 1 1,-1-1-1,0 1 1,0 0-1,0 0 1,0 0-1,0 0 1,-1 1-1,1-1 1,0 1-1,0 0 1,0 0 0,0 0-1,-1 0 1,1 1-1,0-1 1,0 1-1,0 0 1,0 0-1,0 0 1,0 0-1,0 0 1,-3 2-20,-2 3 9,-1 0 0,1 0 0,0 1 0,1 0 0,-1 0 0,1 1 0,1-1 0,-1 2-1,1-1 1,1 1 0,0 0 0,0 0 0,-2 7-9,-10 23-6,3 1 0,-7 28 6,19-61 3,-4 11-2,-18 82-5,22-94 6,1 1 0,1 0 0,-1 0 0,1 0 0,0 0 0,0 0 0,1 0 0,0 0 0,1 0 0,-1-1 0,1 1 0,3 5-2,-4-10 11,0 0 0,0 0 0,0 0 1,1 0-1,-1 0 0,0 0 0,1-1 0,0 1 0,-1-1 0,1 1 1,0-1-1,0 1 0,0-1 0,0 0 0,0 0 0,0 0 1,0 0-1,1-1 0,-1 1 0,0 0 0,0-1 0,1 0 1,-1 1-12,3-1 20,1 0 0,-1-1 0,1 1 0,-1-1 0,0 0 0,1 0 0,-1-1 1,0 1-1,0-1 0,1-1-20,11-5 58,-1-1-1,1-1 1,-2 0 0,1-1 0,5-6-58,-1-2 65,0-1 0,-1 0 1,-1-2-1,-2 0 1,0-1-1,6-13-65,17-34 1122,17-48-1122,-48 102 108,-8 28-64,-3 15-47,3 2 69,2 1-1,1 0 0,1-1 0,1 0 1,2 0-1,8 22-65,-9-36-176,0-1 0,1 1 0,0-1 1,1 0-1,1 0 0,0-1 0,7 7 176,-8-12-553,0 0-1,0 0 0,1-1 1,0 0-1,0-1 1,1 1-1,0-2 554,34 19-8597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1:19.998"/>
    </inkml:context>
    <inkml:brush xml:id="br0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 60 7296,'0'0'149,"0"0"107,0 0 107,0 0 21,0 0 0,0 0-43,0 0-149,0 0 21,0 0-63,4-1-22,414-40 1521,-305 29-1293,-84 9-262,1 1 0,0 1 0,-1 2 0,5 1-94,-18 0 102,-1 1 0,1 0 1,-1 2-1,0-1 0,0 2 1,-1 0-1,0 0 1,9 6-103,10 6 103,0-3 0,2 0 0,0-3 0,1 0 0,0-3 0,0 0-103,-22-7 23,0 0-1,0-1 0,0 0 1,0-1-1,0 0 0,1-2 1,12-2-23,15-5-13,38-13 13,8-3 27,-80 24 12,1 1 1,-1-1 0,1 1-1,-1 0 1,1 1-1,-1 0 1,1 1-1,-1-1 1,5 3-40,-2-1 23,0-1-1,0 0 1,0-1 0,0 0-1,4-1-22,150-12 299,-17 1 213,-135 9-200,-11 2-4133,-2 0-4126,0 0 5430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8:00:57.192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A57F0"/>
    </inkml:brush>
  </inkml:definitions>
  <inkml:trace contextRef="#ctx0" brushRef="#br0">1125 52 3328,'2'-1'18,"0"1"0,0-1 1,0 1-1,0-1 0,0 1 1,0 0-1,0 0 0,1 0 0,-1 0 1,0 1-1,0-1 0,0 0 1,0 1-1,1 0-18,-3-1 128,0 0 0,0 0 0,0 0 21,0 0 65,0 0-44,0 0 44,0 0-65,0 0-21,0 0 21,0 0 65,0 0-65,0 0-21,0 0 0,0 0 0,0 0 42,0 0 172,17 11 639,-6-2-889,-8-7-60,-1 0-1,1 0 0,0 0 1,-1 0-1,1-1 0,0 1 0,0-1 1,0 0-1,0 0 0,1 0-31,10 2 134,0-2-1,0 1 0,0-2 1,7 0-134,-10 0 21,0 1 0,0 0 0,0 1 0,0 0 1,0 0-1,7 4-21,-10-4 18,-1 0 0,0 0 0,1-1 0,0 1-1,-1-2 1,4 1-18,19 0 43,0 2 0,-1 0-1,9 4-42,-25-6 22,6 2-22,4 4 0,-10-2 0,1-1 0,-1-1 0,1 0 0,0-1 0,0 0 0,5-1 0,20 3 0,28-4 0,-10 1 128,-33 1-128,-6 4 0,-4 2 0,-1-5 0,1 1 0,3 1 15,-17-2 20,4 1 17,43 4-26,-24-4-26,-1-2 0,-3-2 0,-2 0 0,-4 0-555,-10 0-2218,-3 0-214,0 0 1366</inkml:trace>
  <inkml:trace contextRef="#ctx0" brushRef="#br0" timeOffset="1161.642">2018 0 2816,'14'3'-547,"-13"-4"678,0 1 0,0 0 0,0 0 0,0 0 0,0 0 0,0 0 0,0 0 0,0 0 0,0 0 0,0 1 0,-1-1 0,1 0 0,0 1-1,0-1 1,0 0 0,0 1 0,0-1 0,0 1 0,-1-1 0,1 1 0,0 0 0,0-1 0,-1 1 0,1 0 0,0-1 0,-1 1 0,1 0 0,-1 0 0,1 0 0,-1 0-1,1-1 1,-1 1 0,0 0 0,1 0 0,-1 0 0,0 0 0,0 0 0,0 0 0,0 0 0,0 0 0,0 0 0,0 0 0,0 0 0,0 0 0,0 0 0,0 0-1,0 0 1,-1 0-131,-1 4 66,2-3-54,-1 0 0,0 0 0,0 0 0,1 0 0,-1 0 0,1 0 0,0 0 0,0 0 0,0 1 0,0-1 0,0 0 0,0 0 0,0 0 0,0 0 0,1 0 0,0 0 0,-1 0 0,1 0 0,0 0 0,0 0 0,0 0 0,0 0 0,0 0 0,0 0 0,0-1 0,1 1 0,-1-1 0,1 1 0,-1-1 0,1 1 0,0-1 0,0 0 0,-1 0 0,1 0 0,0 0 0,0 0 0,0 0 0,0 0 0,0 0-12,6 2 32,-1 1-1,1-1 1,0 0 0,-1 0 0,2-1 0,-1 0 0,0 0 0,0-1 0,0 0-1,3 0-31,21 2 44,-29-4-25,21 11 133,-22-8-45,-2-2 21,0 0 0,0 0 0,0 0 0,-2 2-22,-13 11-93,0 0-1,-1-1 0,0-1 1,-1-1-1,0 0 0,-1-1 0,0-1 1,0-1-1,-1 0 0,1-1 1,-19 2-13,-28 11 14,59-18-14,-47 16 0,38-10 0,4-2-22,9-4-1279,2-1-4800</inkml:trace>
  <inkml:trace contextRef="#ctx0" brushRef="#br0" timeOffset="1761.97">2087 24 3968,'0'0'128,"0"0"21,0 0 86,0 0 21,0 0 0,0 0 0,0 0 0,0 0-22,0 0-63,1 16 426,2-8-476,0-1 0,0 1 0,1-1 0,0 0 0,0-1 0,1 1 0,0-1 0,0 0-1,0 0 1,1 0 0,0-1 0,5 4-121,-9-7-256,-2-2-1408,0 0-405,0 0-491</inkml:trace>
  <inkml:trace contextRef="#ctx0" brushRef="#br1" timeOffset="18962.672">1090 54 2304,'0'0'405,"0"0"107,0 0 107,0 0-22,0 0-170,0 0-64,0 0-86,0 0-43,0 0-63,0 0 42,0 0-63,0 0-1,0 0 86,0 0 21,0 0 0,0 0 0,0 0 0,0 0 0,0 0 0,0 0-22,0 0-84,0 0-22,0 0 21,0 0 86,0 0 21,-6 3-22,-264 129 1558,158-70-1152,93-54-561,5-2 8,1 1 0,-1 1 0,1 0 0,-5 5-87,15-12 107,-32 25 149,-37 34 106,-1 5-126,-33 24 62,68-56-170,32-26-136,2-4 37,1 1 0,-1-1 1,0 0-1,0 0 0,0-1 1,0 1-1,0-1 0,-1 0 1,0 0-30,-9 8 0,-10 16 139,9-4-22,10-17-1653,0 0 0,0-1 0,-1 1 0,0-1 0,1 0 0,-6 2 1536,11-6-3456</inkml:trace>
  <inkml:trace contextRef="#ctx0" brushRef="#br1" timeOffset="19732.119">219 315 5376,'20'0'-441,"3"0"3836,-20 3-1745,-11 5-1262,-6 5-227,0 0 0,1 0 0,1 2 0,1-1-1,0 2 1,0-1 0,2 2 0,-2 3-161,-14 21 227,-1 0-66,-3 4 164,1 1 0,-13 33-325,40-76 107,3-3-1,9-1-102,1 0-1,-1 0 1,0-1-1,0-1 1,0 0-1,6-3-3,13-3 1,-19 6 28,-1-1 1,-1-1 0,1 0-1,-1 0 1,1-1 0,-1 0 0,-1 0-1,5-6-29,33-20 125,-37 26-112,2-1-8,1 0 0,0 1 0,0 0 0,1 1 0,-1 0 0,6 0-5,1-6-1328,-18 10 949,-1 1-7535</inkml:trace>
  <inkml:trace contextRef="#ctx0" brushRef="#br1" timeOffset="20581.84">141 782 5376,'0'0'128,"47"5"2496,78-46-1302,-121 41-1303,19-13 133,-21 12-45,-2 1 21,0 0 0,0 0 0,0 0-1238,0 0-4948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4:41.189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  <inkml:brush xml:id="br2">
      <inkml:brushProperty name="width" value="0.1" units="cm"/>
      <inkml:brushProperty name="height" value="0.1" units="cm"/>
      <inkml:brushProperty name="color" value="#0A57F0"/>
    </inkml:brush>
  </inkml:definitions>
  <inkml:trace contextRef="#ctx0" brushRef="#br0">210 1656 7168,'22'8'157,"0"0"0,0-2 0,1-1 0,-1-1 0,1-1 0,0 0 0,1-2 0,20-2-157,39 5 280,8-1 163,87-8-443,-120 3 47,161-9 124,-75 4 320,-127 3-483,-3 0-11,46 2-45,-58 2-144,-2 0-1045,0 0-4331</inkml:trace>
  <inkml:trace contextRef="#ctx0" brushRef="#br0" timeOffset="648.465">1146 1559 7552,'0'0'128,"0"0"0,2 1-22,46 11 86,-1 3 0,-1 1 0,0 2 0,19 13-192,-64-31 53,0 1-1,0-1 1,1 0-1,-1 1 1,0-1-1,0 1 1,0 0-1,0-1 1,0 1-1,0 0 1,0 0-1,0 0 1,0-1-1,0 1 0,0 0 1,0 0-1,-1 0 1,1 0-1,0 1 1,-1-1-1,1 0 1,-1 0-1,1 0 1,-1 0-1,0 1 1,1-1-1,-1 0 1,0 0-53,-2 2 96,1 0 1,-1 0-1,0-1 1,0 1-1,0-1 1,-1 1-1,1-1 1,0 0-1,-1 0 1,-2 2-97,-1 0-216,-22 17 294,-1-1-1,-31 16-77,-30 20 80,2 9-1872,86-64-662,2-1-2132</inkml:trace>
  <inkml:trace contextRef="#ctx0" brushRef="#br0" timeOffset="4714.026">72 1721 5760,'0'0'277,"0"0"64,0 0-42,-1 21 832,1-16-950,0 0 0,-1 0 1,0 0-1,0-1 0,0 1 1,-1 0-1,1-1 0,-1 1 1,0-1-1,-2 4-181,2-6 213,2-2-42,0 0 42,0 0-63,-8-9 47,7 8-187,-1 0 0,1 0 0,0 1-1,0-1 1,0 0 0,0 0-1,0 0 1,0 0 0,0 0-1,1-1 1,-1 1 0,0 0 0,1 0-1,-1 0 1,0-1 0,1 1-1,-1-2-9,0-4 35,0 4-24,1 0 1,0 0-1,0 0 1,0 1-1,0-1 1,0 0 0,0 0-1,1 0 1,0 0-1,-1 1 1,1-1-1,0 0 1,0 1 0,0-1-1,1 0 1,-1 1-1,1 0 1,-1-1 0,1 1-1,0 0 1,1-2-12,14-13 0,6 9 0,-1 8 0,-9 5 0,-8 7 21,-5 13 929,0-25-927,0 0 0,0 0 1,0 1-1,0-1 0,0 0 1,0 0-1,0 0 0,0 0 0,0 1 1,0-1-1,0 0 0,0 0 1,0 0-1,-1 0 0,1 1 1,0-1-1,0 0 0,0 0 1,0 0-1,0 0 0,0 0 1,-1 0-1,1 0 0,0 1 0,0-1 1,0 0-1,0 0 0,0 0 1,-1 0-1,1 0 0,0 0 1,0 0-1,0 0 0,0 0 1,-1 0-1,1 0 0,0 0 1,0 0-1,0 0 0,0 0 0,-1 0 1,1 0-1,0 0 0,0 0 1,0 0-1,0 0 0,-1 0 1,1 0-1,0 0 0,0 0 1,0-1-24,-16-19-539,15 18-4794,1 2-1067</inkml:trace>
  <inkml:trace contextRef="#ctx0" brushRef="#br0" timeOffset="5647.714">41 1598 4992,'12'-10'28,"-11"9"34,0 0 0,1-1 0,-1 1 1,0 0-1,1 0 0,-1 0 0,1 0 0,0 0 1,-1 0-1,1 0 0,0 1 0,-1-1 1,1 1-1,0-1-62,-1 2 52,1-1 0,-1 1 0,0 0 1,1-1-1,-1 1 0,0 0 0,0 0 1,0 0-1,0 0 0,0 0 0,0 0 1,0 0-1,0 0 0,0 0 0,-1 1 0,1-1 1,0 0-1,-1 0 0,1 1 0,-1-1 1,1 0-1,-1 1-52,4 6 324,-1-1 1,0 1 0,-1-1-1,1 1 1,-1 0-1,-1 0 1,1 1-325,-2-7 30,0 0 1,0-1-1,0 1 1,0 0-1,0 0 1,-1-1-1,1 1 1,0 0 0,-1 0-1,1-1 1,-1 1-1,0-1 1,1 1-1,-1 0 1,0-1-1,0 1 1,0-1-1,0 0 1,0 1-1,-1-1 1,1 0-1,0 0 1,0 0-1,-1 0 1,1 0-1,-1 0 1,1 0-1,-1 0 1,0 0-1,1-1 1,-1 1-1,1 0 1,-1-1-1,0 0 1,0 1-1,1-1 1,-1 0-1,0 0 1,0 0-1,1 0 1,-1 0-1,0-1 1,0 1-31,3-3-5273,6-9 2674,4-5 871</inkml:trace>
  <inkml:trace contextRef="#ctx0" brushRef="#br0" timeOffset="10994.701">0 1682 2944,'252'-264'3328,"23"-25"-2801,-126 137-1097,51-73 570,-131 138-4053</inkml:trace>
  <inkml:trace contextRef="#ctx0" brushRef="#br0" timeOffset="14682.567">508 1173 3840,'0'0'149,"0"0"107,0 0 128,0 0 43,0 0-214,0 0 1,0 0-65,0 0-21,6 8 0,14 20 80,-1 1 0,-1 1 0,-2 0 0,-1 1 0,-1 1 0,-2 1 0,-1 0 0,5 29-208,-11-42 173,-1 1 0,-1 0 1,0 0-1,-2 0 0,-1 0 1,0 0-1,-2 0 0,0 2-173,1-15 640,1-8-7018</inkml:trace>
  <inkml:trace contextRef="#ctx0" brushRef="#br0" timeOffset="15717.647">869 1009 5504,'9'18'0,"-8"-17"0,0 0 0,0 0 0,-1 0 0,1 0 0,0 0 0,-1 0 0,1 0 0,-1 0 0,1 0 0,-1 0 0,1 1 0,-1-1 0,0 0 0,0 0 0,1 0 0,-1 0 0,0 1 0,0-1 0,0 0 0,0 0 0,0 0 0,-1 1 0,1-1 0,0 0 0,-1 0 0,1 0 0,0 0 0,-1 1 0,1-1 0,-1 0 0,0 0 0,0 0 0,-3 6 43,-3 21 130,0 1 0,2 0 0,0 1 1,3-1-1,0 1 0,2 0 1,1-1-1,2 7-173,-3-31 63,1-1 1,0 1-1,0 0 1,0-1-1,0 1 0,1 0 1,-1-1-1,1 0 0,1 1 1,-1-1-1,0 0 0,1 0 1,0 0-1,0 0 0,0-1 1,1 1-1,0 0-63,-2-3 35,1 0 0,-1 1 1,1-1-1,-1 0 0,1-1 0,0 1 1,-1 0-1,1-1 0,0 1 0,-1-1 0,1 0 1,0 0-1,0 0 0,-1 0 0,1-1 0,0 1 1,-1-1-1,1 1 0,0-1 0,-1 0 0,1 0 1,-1 0-1,1-1 0,-1 1 0,0-1 1,1 1-1,-1-1 0,0 0 0,0 1 0,1-2-35,8-7 92,0 0-1,0-1 0,-1 0 0,-1-1 0,0 0 0,0 0 0,-2-1 1,1 0-1,-2-1 0,1-1-91,13-34 265,-3 0 0,2-17-265,21-59 222,-25 93-175,-7 13-20,0 0 0,-1-1 0,0-5-27,-7 15-106,-12 9-22,-54 24-64,2 3 0,-11 9 192,72-34 0,-11 6 0,1 1-22,10-6-84,3-2-22,-2 2 0,0 1 124,0-1 1,0 0-1,1 1 1,-1-1 0,1 1-1,-1-1 1,1 1-1,0 0 1,0 0-1,0-1 1,1 1 0,-1 0-1,1 0 1,-1 0-1,1 0 1,0 0-1,0 0 1,0 0 0,1 0-1,-1 0 1,1 0-1,-1-1 1,1 1-1,0 0 1,0 0 0,0-1-1,1 1 1,0 1 3,1 1-3,0 0 0,0-1 0,1 0 0,-1 1 0,1-1 0,0 0 0,0-1 0,1 1 1,-1-1-1,1 0 0,3 2 3,10 3-599,0-1 1,0-1 0,1-1 0,0-1-1,0 0 1,0-2 0,6 1 598,-20-3-271,15 4-4870</inkml:trace>
  <inkml:trace contextRef="#ctx0" brushRef="#br0" timeOffset="-29096.197">2499 1723 4992,'0'0'149,"0"0"65,0 0-44,0 0 43,0 0-42,0 0 64,0 0 21,0 0-22,0 0-63,0 0 64,0 0 21,0 0-22,0 0-84,0 0-22,0 0 0,0 0 21,0 0 86,0 0 21,0 0 21,0 0 43,0 0-149,0 0-43,0 0 0,0 0 0,0 0 0,0 0 0,0 0 0,0 0 0,0 0 0,0 0 0,0 0 0,2 0-22,93-2 406,-45 2-106,-24 3-268,-20-3-96,0 1 0,0-1 0,0 0-1,0-1 1,0 1 0,0-1 0,0 0-1,-1-1 1,1 1 0,0-1 0,-1 0 0,5-3-42,3 2 0,2 2 0,51-8 149,-35 5-42,-13 5-107,-3 2 0,-1-3 0,18-5 0,-12 4 0,67 3 0,-20-5 0,-28 3 0,56 16 0,-67-11 32,0-1 1,1-2 0,0-1-1,-1-1 1,1-2 0,16-2-33,81-4 188,2-3 46,-83 7-160,17-2-33,0 3-1,1 2 1,-1 3 0,0 2 0,30 8-41,-69-9 41,-1-1 0,1-1 0,0-2 1,0 0-1,0-1 0,-1-1 0,1-1 1,2-2-42,7 0 60,1 1 1,0 2 0,6 0-61,21-1-5,-45 2 11,1 0 1,-1 2-1,1 0 1,9 1-7,118 2 235,-93-6-163,4 3 112,-45 2-178,0-1 0,0 0 0,0 0 0,0-1 0,1 0 1,-1-1-1,0 0 0,0 0 0,0-1-6,90-12 329,-75 14-329,-1 4 0,-6-1 0,-2-6 0,2-1 0,2 1 0,2 0 0,24-4 256,-33 7-256,-7 12 0,5 34 0,-18 18 0,2-33 0,2-16 0,3-10 0,-1 1 0,2-1 0,-1 1 0,1 0 0,-1-1 0,2 1 0,-1-1 0,1 1 0,-1-1 0,1 1 0,2 14 0,0-2 0,-2-11 0,0 0 0,-1 0 0,0-1 0,0 1 0,-1 0 0,1 0 0,-2-1 0,1 1 0,-2 3 0,-1 13 0,-8 124-7035,6 10 7035,-1 35-4933,3-123 2821</inkml:trace>
  <inkml:trace contextRef="#ctx0" brushRef="#br1" timeOffset="-19288.496">2858 1615 6016,'0'0'149,"0"0"64,0 0-42,0 0 42,0 0-63,0 0-1,0 0 86,0 0 21,0 0 64,0 0 256,0 0-22,0 0-340,0 0-86,18-5 234,-1 3-269,1 1-1,-1 0 0,0 2 0,1 0 1,16 3-93,41 1 200,-64-5-200,9 0 21,1 0 1,-1 1-1,1 1 0,-1 1 0,0 0 1,13 5-22,-17-4 134,41 0-12,-39 2-122,0 4 0,-15-8 23,1 0 1,-1 0 0,1-1-1,-1 1 1,1-1-1,0 0 1,0 0 0,0 0-1,0 0 1,0-1-1,0 1 1,0-1 0,0 0-1,0-1 1,0 1 0,0 0-1,4-2-23,34-3-1447,-39 5-5059</inkml:trace>
  <inkml:trace contextRef="#ctx0" brushRef="#br1" timeOffset="-18538.184">3294 1488 5888,'0'0'256,"0"0"0,0 0 0,7 31 768,-2-10-342,-4-17-537,0 1-1,0-1 1,0 0-1,0 0 0,0 0 1,1 0-1,0 0 1,0 0-1,0 0 0,0-1 1,1 1-1,-1-1 1,4 3-145,1 1 117,0-1 0,0 0 1,1 0-1,0-1 0,0 0 1,3 1-118,4 0 144,0-1 0,1-1 0,-1 0 0,16 1-144,-13-1 0,-6 2 21,-27 12 107,0-2-114,1-1 10,-1 0 1,0 0-1,0-2 1,-2 0-1,1-1 1,-2 0 0,0-2-1,0 0 1,-16 6-25,-69 14-6891,100-29 2006</inkml:trace>
  <inkml:trace contextRef="#ctx0" brushRef="#br1" timeOffset="-17462.053">3796 1665 8064,'0'0'149,"0"0"86,0 0 63,0 0 193,0 0 42,0 0-319,0 0-86,0 0 21,0 0 64,0 0-63,0 0-22,0 0 0,27-6 234,22-1-335,-12 2 7,-1 0-1,1 3 1,36 1-34,-48 5 36,-13-4 55,39-4-90,-36 5-380,-1 0-5599,-14-1 2629</inkml:trace>
  <inkml:trace contextRef="#ctx0" brushRef="#br1" timeOffset="-16880.429">4068 1475 9472,'0'0'128,"0"0"0,0 0 0,0 0 0,19 3 362,32 40 78,-42-33-427,0-1-1,1 0 1,0-1 0,1 0 0,0-1 0,0 0-1,1-1 1,-1 0 0,11 3-141,58 18 619,-78-26-491,-2-1 0,-7 17 0,-8 5-86,-2-1 0,0-1 0,-1 0 0,-2-1 0,1-1 0,-16 9-42,-4 7-103,4-3-949,0 1-3976,18-16 79</inkml:trace>
  <inkml:trace contextRef="#ctx0" brushRef="#br1" timeOffset="-16176.428">4686 1622 9216,'13'-4'21,"-10"3"86,-3 1 21,4 1-73,1 0 1,0-1 0,0 1-1,0-1 1,0 0-1,0-1 1,0 0 0,0 1-1,0-1 1,3-2-56,8 0 84,107-19 439,-76 12-755,1 2 1,-1 2 0,32 0 231,-79 6-6741</inkml:trace>
  <inkml:trace contextRef="#ctx0" brushRef="#br1" timeOffset="-15663.416">4959 1350 9216,'49'49'1557,"-6"-24"-960,-13-3-447,-5-2 56,0-2 0,2 0 0,13 5-206,-32-20 20,22 16-18,-20-9 19,-9-6 1,-1-1 1,0 1-1,0-1 1,0 1-1,0 0 1,0-1-1,-1 1 0,0-1 1,0 1-1,0-1 1,0 1-1,0-1 0,-1 0 1,1 0-1,-1 1-22,1-2 27,-6 13 15,-1-1 0,-1 1 1,0-2-1,0 1 1,-1-1-1,-1-1 0,0 0 1,-11 9-43,-21 16 25,-46 28-25,-4 4-812,21-3-7807,40-34 6294</inkml:trace>
  <inkml:trace contextRef="#ctx0" brushRef="#br1" timeOffset="-11158.412">5549 950 8320,'0'0'128,"0"0"0,0 0 0,0 0 0,7 7-22,36 36 47,30 41-153,-60-67 87,0 1 1,-1 0 0,-1 0 0,-1 1 0,-1 0 0,-1 1 0,4 12-88,-9-20 41,5 14 135,-1 0-1,-1 1 1,-1 6-176,-4-24 115,0 1 0,-1-1 0,-1 1 1,1-1-1,-1 0 0,-1 0 0,0 1 0,0-1 1,-1 0-1,0 0 0,-2 4-115,4-11 53,0-1 1,1 1-1,-1-1 1,0 1-1,1-1 1,-1 1-1,0-1 1,0 0-1,0 1 1,0-1-1,-1 0 0,1 0 1,0 1-1,0-1 1,-1 0-1,1-1 1,-1 1-1,1 0 1,-1 0-1,1 0 1,-1-1-1,1 1 0,-1-1 1,0 1-1,1-1 1,-2 0-54,1 0 43,-1-1 0,0 1 1,1-1-1,-1 0 0,0 0 1,1 0-1,-1 0 0,1 0 0,0-1 1,-1 1-1,1-1 0,0 0 1,0 1-1,0-1 0,0-1-43,-11-10 91,1-2-1,0 1 0,1-1 1,-5-11-91,14 22 31,-25-41 143,3-2 1,-14-38-175,-25-53 142,57 121-142,4 0 0,1 3 21,2 11-15,-1 1 0,1-1 0,-1 1 0,1-1 1,0 1-1,0 0 0,0-1 0,0 1 0,1 0 0,-1 0 0,0-1 1,1 1-1,0 1 0,-1-1 0,1 0 0,0 0 0,0 0 0,0 1 1,2-2-7,43-24-16,-43 25 22,28-12-6,0 1 0,1 2 0,1 1 0,0 2 0,0 1 0,0 1 0,1 2 0,0 2 0,-1 1 0,30 3 0,74 25-22,-135-27-84,-3 0-385,0 0-1450,4 2-1881,10 0 753,2 1-1944</inkml:trace>
  <inkml:trace contextRef="#ctx0" brushRef="#br1" timeOffset="-7359.835">6083 1231 7040,'0'0'128,"0"0"0,0 0 0,0 0 0,0 0 0,0 0 0,0 0 0,0 0 21,0 0 64,0 0-42,0 0 42,0 0-63,0 0-22,-2 6 0,0-1-110,-29 79 399,1 9-417,22-63 122,1 1 0,2 0 0,1 1 0,1-1 0,2 6-122,1-23 88,-1 0-53,2 0 1,0-1-1,0 1 0,2 2-35,-2-11 54,0 0 0,0 0-1,1 0 1,0-1 0,0 1 0,0-1-1,1 1 1,0-1 0,0 0-1,0 0 1,0 0 0,0-1 0,1 1-1,0-1-53,-2-1 49,1 0-1,0 0 1,0 0-1,0 0 1,1-1-1,-1 1 1,0-1-1,1 0 1,-1 0-1,0-1 1,1 1-1,-1-1 1,1 1-1,-1-1 1,3 0-49,3-1 41,0 1 1,0-2 0,0 1-1,0-1 1,0-1 0,5-2-42,-1 1 78,0-1 1,-1-1 0,0-1-1,0 1 1,-1-2 0,0 0-1,0 0 1,-1-1 0,1-1-79,-6 5 29,-1 0 0,-1 0 0,1 0 0,-1-1 0,0 1 0,0-1 0,-1 0 0,0 0 0,0 0 0,0 0 0,0 0 1,-1-1-1,0-2-29,0-12 49,0 1 1,-1-1 0,-3-11-50,0-24-15,5 52 15,-15-30 0,12 25 42,-3-6 92,-24-21-54,26 34-80,1 0 0,0 0 0,0 0 0,-1 1 0,1-1 0,-1 0 0,0 1 0,0-1 0,1 1 0,-1 0 0,0-1 0,0 1 0,0 0 0,0 0 0,0 0 0,0 1 0,-1-1 0,1 0 0,0 1 0,0 0 0,-1-1 0,1 1 0,-1 0 0,-6-1 0,1 1 0,0 0 0,-1 0 0,1 0 0,0 1 0,0 0 0,0 1 0,0 0 0,0 0 0,1 1 0,-1 0 0,1 0 0,-1 0 0,2 2-22,2 0 9,1-1 0,0 1-1,0-1 1,1 1 0,-1 0-1,1 0 1,0 0 0,1 0-1,-1 1 1,1-1 0,0 0-1,0 1 1,1-1 0,-1 1-1,1-1 1,1 1 13,-1 5-3,0-1 0,1 0 0,1 1 0,-1-1 0,2 0 0,0 0 0,3 8 3,-4-12 0,0-1 1,1 0 0,-1 0 0,1 0 0,0 0-1,1-1 1,-1 1 0,1-1 0,0 0 0,0 0-1,0 0 1,1 0 0,-1-1 0,1 0 0,0 0-1,5 2 0,-1-1 51,1-2 0,-1 1 0,1-1-1,0-1 1,0 1 0,0-2-1,0 1 1,0-1 0,3-1-51,0 0-388,-1-1 1,0 0-1,0 0 1,-1-1-1,1 0 1,5-3 387,0-1-7744</inkml:trace>
  <inkml:trace contextRef="#ctx0" brushRef="#br1" timeOffset="-6610.139">6362 1335 4992,'7'34'1941,"-6"-32"-1493,-1-2 384,0 0 21,1 15-447,7 41-54,-2 1 0,-3 1 0,-3-1 0,-3 18-352,-1 25 1920,4-97-1366,0-3-319,0 0-22,0 0-42,0 0 42,0 0-63,7-22-1,0 3-85,10-28 79,2 1 1,14-24-144,-25 56 2,0 0-1,1 1 0,1 0 0,0 1 1,1 0-1,0 0 0,0 1 0,2 1 1,11-9-2,-4 4-1,36-20-20,-40 30-85,0 8-1,-4 2 64,-10-4-170,-2-1-448,0 0-1515,0 0-5632</inkml:trace>
  <inkml:trace contextRef="#ctx0" brushRef="#br2" timeOffset="22830.556">3137 1039 5888,'2'8'164,"0"1"0,0 0 0,-1 0 1,0 0-1,-1 0 0,0 0 0,0 0 1,-1 2-165,1 25 456,2 62 124,-4 0-580,-1-25 350,4 1 0,7 50-350,2-48-682,-10-72-4758</inkml:trace>
  <inkml:trace contextRef="#ctx0" brushRef="#br2" timeOffset="23210.587">3109 968 6144,'0'0'0,"-11"26"0,11-26 0,-13 17 0,13-17 128,0 0 128,0 0 128,-13 11-256,-2 6 128,-5 7-128,-1-1 128,-3 10-128,0-3 0,0 0-128,3-2 128,1 0-5760</inkml:trace>
  <inkml:trace contextRef="#ctx0" brushRef="#br2" timeOffset="23469.276">3147 1019 5248,'0'0'0,"16"9"256,-16-9 128,25 15-128,-12-8 0,5-1-1920,16-2 128,18-4 1152,13 0 128,0 0-1280</inkml:trace>
  <inkml:trace contextRef="#ctx0" brushRef="#br2" timeOffset="24220.345">3919 998 5760,'3'2'62,"-1"0"1,1 0-1,-1 0 1,0 1-1,0-1 1,0 1-1,0-1 1,0 1-1,-1 0 1,1 0-1,-1-1 1,1 1-1,-1 0 1,0 0 0,0 1-1,0 0-62,13 64 160,-8-34-40,13 64-376,-5 0 0,2 88 256,-15-127-3477,-1-46 1706</inkml:trace>
  <inkml:trace contextRef="#ctx0" brushRef="#br2" timeOffset="24553.108">3984 888 4992,'0'0'256,"0"0"0,0 0 0,0 0 0,0 0 256,0 0 0,-15 11 0,2 1 0,0 6-128,-9 3 0,-2 3-128,-4 0 0,2 0-128,3-1 0,-1-1-384,7-5 0,-1 0-6144</inkml:trace>
  <inkml:trace contextRef="#ctx0" brushRef="#br2" timeOffset="24820.136">4014 1022 5632,'22'10'0,"8"8"0,-10-5 0,1 2-3840</inkml:trace>
  <inkml:trace contextRef="#ctx0" brushRef="#br2" timeOffset="25578.704">4628 1037 4992,'0'0'0,"15"6"128,-8 11 128,1 14-128,3 5 0,0 14 0,-5 4 0,-1 9 0,-3 1 128,-2 8-128,0-14 0,-2-11-128,-3-12 0,3-11-1920,2-7 0,0 0 384</inkml:trace>
  <inkml:trace contextRef="#ctx0" brushRef="#br2" timeOffset="26002.044">4656 886 6912,'0'0'256,"0"0"0,-11 25-128,5-9 0,2 1 0,-5 0 128,-2 0-256,0-1 128,-2 1-128,-2 9 128,-2 0-2048,2 2 128,-3 0-1280</inkml:trace>
  <inkml:trace contextRef="#ctx0" brushRef="#br2" timeOffset="26252.361">4693 916 8192,'0'0'0,"0"0"256,0 0 128,0 0-128,0 0 0,0 0 0,0 0 0,0 0-128,0 0 128,28 17-128,0-4 128,9 4-256,4 1 128,4-1-4480,14 0 128,-1 0 3072</inkml:trace>
  <inkml:trace contextRef="#ctx0" brushRef="#br0" timeOffset="58032.361">1554 929 3456,'0'0'1045,"0"0"-21,0 0-384,0 0-64,0 0-149,0 0-86,0 0-170,0 0-43,0 0 0,0 0 0,0 0 0,0 0 0,0 0 0,0 0 0,0 0 0,0 0 0,0 0 0,0 0 21,4-1 43,61-6 28,-4 1 8,36 0-228,139-11 896,-144 12-783,-67 3-93,0 0 1,0 1-1,0 1 1,0 2-1,0 0 1,0 2-1,18 5-20,-30-7 22,1 0 0,0-1 0,0-1-1,-1 0 1,1-1 0,0 0 0,0-1 0,-1 0 0,13-5-22,30-2 38,201-39-38,-189 40 32,1 4 0,0 1 0,-1 4 0,25 6-32,-47-3 37,0-2 0,0-1 1,0-3-1,45-7-37,-89 9 1,60-10 52,1 2 0,40 2-53,-87 4 0,-4-2 0,59-2 0,-64 6 12,-9 1 18,57-10 56,-36 6-86,1 3 0,-5 4 0,-7-1 8,0-1 1,1 1-1,-1-2 1,0 1 0,1-1-1,-1-1 1,1 1-1,-1-2 1,1 1-1,-1-1 1,0 0 0,8-2-9,22-2 25,199 5-25,-178-1 117,-1-3 0,34-8-117,-25 1 22,-49 9-22,-1 1-22,-1-2-63,1 3 64,-14 1 52,0-1 0,0 1 0,1-1 0,-1 0 0,0 0 0,1 0 1,-1 0-1,0 0 0,0-1 0,1 0 0,-1 0 0,0 0 0,0 0 1,0 0-1,0 0 0,0-1 0,0 0 0,0 1 0,0-1 0,-1 0 0,1 0 1,-1-1-1,1 1 0,-1 0 0,0-1 0,0 1 0,0-1 0,0 0 1,-1 0-1,1 0 0,-1 0 0,1 0 0,-1 0 0,0 0 0,0 0 0,-1 0 1,1-1-32,1-10 164,0 0 1,-1 1-1,-1-1 1,0 0-1,-1 1 1,-1-1 0,-1-6-165,-2-30 173,2 1 0,2-40-173,0-27 166,1 109-166,0 0 0,0 0 0,0 0 0,1 0 0,0 0 0,1 0 0,1-3 0,13-83 0,-15 73 0,-1 0 0,0 3 0,0-1-22,0-17 249,0 31-5275,0 4-1629</inkml:trace>
  <inkml:trace contextRef="#ctx0" brushRef="#br2" timeOffset="72610.313">5099 758 5760,'0'0'0,"18"-21"0,12-16 0,-6 13 0,-1 3 0,-1 3 0,-5 5 0,-4 0 128,-2-2-128,-4 0 0,-1-2-3968</inkml:trace>
  <inkml:trace contextRef="#ctx0" brushRef="#br2" timeOffset="74078.807">5549 132 5120,'23'40'2879,"-17"-29"-2775,0-1 0,0 0-1,-1 1 1,0 0 0,-1 0-1,0 1 1,2 9-104,3 33 339,-3 0 0,-1 10-339,-4-47 138,-1 0 0,-1 0 0,0 0 0,-1-1 0,-1 1 0,-1-1 0,0 1 0,-1-1 0,-4 7-138,8-21 33,0 0 0,0 1 1,0-1-1,0 0 0,0 0 0,-1 0 1,1 0-1,-1 0 0,0 0 0,1-1 1,-1 1-1,0 0 0,0-1 0,0 1 1,0-1-1,0 0 0,0 0 0,0 0 1,0 0-1,-1 0 0,1 0 0,0 0 1,-1-1-1,1 1 0,-1-1 0,1 0 1,0 0-1,-1 0 0,1 0 0,-1 0 1,1 0-1,0-1 0,-1 1 0,1-1 0,-1 0 1,1 1-1,-1-2-33,-4-1 36,0 0-1,1-1 1,-1 1-1,1-2 1,0 1-1,0-1 1,1 0 0,-1 0-1,1 0 1,0-1-1,-3-5-35,-7-11 26,2 0 1,1-1-1,1 0 0,0-1 0,2 0 0,1-1 1,-1-10-27,-8-41 222,-5-65-222,22 138 0,0-1 0,0 1 1,1-1-1,0 0 0,-1 1 1,1-1-1,0 1 1,0 0-1,1-1 0,-1 1 1,1 0-1,0 0 0,0-1 1,0 2-1,0-1 0,0 0 1,1 0-1,-1 1 0,1-1 1,-1 1-1,1 0 1,0-1-1,0 1 0,0 1 1,1-1-1,7-5-23,1 1 0,0 0 0,-1 1 0,2 0 0,-1 1 1,4-1 22,9 2-29,-1 0 0,0 1 1,1 1-1,-1 2 1,0 0-1,1 2 0,8 2 29,84 4-55,-103-9 57,-6 0-6,-1 0 0,0 1 0,0-1 0,0 1 0,0 1 0,6 1 4,-2 1-384,-8-4-1109,-3 0-939,0 0-2965</inkml:trace>
  <inkml:trace contextRef="#ctx0" brushRef="#br2" timeOffset="74914.489">5797 309 2944,'0'0'149,"0"0"65,0 0-44,0 0 86,0 0 128,0 0 64,0 0-128,2 4 43,15 42-40,-3 0 1,-1 0-1,-3 2 1,2 27-324,4 16 647,-16-90-613,1 1 0,-1-1-1,0 1 1,1-1 0,-1 1 0,0-1-1,1 1 1,0-1 0,-1 0 0,1 1 0,0-1-1,0 0 1,-1 0 0,1 1 0,0-1-1,0 0 1,0 0 0,1 0 0,-1 0 0,0 0-1,0 0 1,0-1 0,1 1 0,-1 0-1,0-1 1,1 1 0,-1-1 0,1 1-1,-1-1 1,1 0 0,-1 1 0,1-1 0,-1 0-1,1 0 1,-1 0 0,1 0 0,-1 0-1,1-1 1,-1 1 0,1 0 0,-1-1-1,0 1 1,1-1 0,-1 1 0,1-1 0,-1 0-1,0 1 1,0-1 0,1 0 0,0-1-34,8-4 56,-1 0 0,0 0 1,1-1-1,-2-1 0,1 1 1,1-4-57,-5 4 34,0 0 0,0 0 0,-1-1 0,0 1 0,-1-1 0,0 0 0,0 1 1,0-2-1,-1 1 0,-1 0 0,1 0 0,-1-1 0,-1 1 0,1 0 0,-1-5-34,-1-2 74,1-1-1,-2 0 0,0 0 0,-1 0 0,-1 1 0,0-1 1,-5-11-74,7 21 15,-1 1 0,1-1-1,-1 0 1,0 1 0,-1 0 0,1-1 0,-1 1 0,0 1 0,0-1 0,-1 0 0,1 1 0,-1 0 0,0 0 0,0 1 0,-2-1-15,3 2 7,0 0 0,0 1 1,-1 0-1,1 0 0,0 0 0,-1 1 1,1-1-1,-1 1 0,1 0 0,-1 1 1,1-1-1,0 1 0,-1-1 0,1 1 1,-1 1-1,1-1 0,0 0 1,0 1-1,0 0 0,0 0 0,0 0 1,0 1-8,-1 0 0,-1 0 0,1 0 0,0 1 0,0-1 0,0 1 0,1 0 0,-1 1 0,1-1 0,0 1 0,0 0 0,1 0 0,0 0 0,-1 0 0,2 1 0,-1-1 0,0 2 0,2-3 0,0 0 0,1 0 0,-1 0 0,1-1 0,0 1 0,0 0 0,0 0 0,0 0 0,1 0 0,0 0 0,-1 0 0,1 0 0,1-1 0,-1 1 0,1 0 0,-1-1 0,1 1 0,0-1 0,0 1 0,1-1 0,-1 0 0,1 0 0,-1 0 0,1 0 0,1 0 0,2 4-52,1-1 1,-1-1 0,1 1-1,0-1 1,0 0 0,1-1-1,0 0 1,6 3 51,-9-5-155,0-1 0,0 0 0,1 1 0,-1-2 0,0 1 0,1-1 0,-1 0 0,1 0 0,-1 0 0,0-1 0,1 1 0,-1-1-1,0-1 1,5 0 155,13-7-5354</inkml:trace>
  <inkml:trace contextRef="#ctx0" brushRef="#br2" timeOffset="75748.061">6189 214 6016,'2'15'129,"-1"-1"-1,-1 1 1,0-1 0,0 1 0,-1-1 0,-1 0-1,-2 4-128,-1 27 251,-6 31 51,6-58-254,2 1 1,0-1 0,1 0 0,1 1-1,1 0 1,0-1 0,2 1 0,0-1-1,1 0 1,1 2-49,-2-15 45,0-1-1,1 1 1,0-1 0,0 0-1,0 0 1,0 0-1,1 0 1,0 0 0,-1-1-1,1 1 1,1-1-1,-1 0 1,0 0 0,1-1-1,0 1 1,-1-1-1,1 0 1,0 0 0,0-1-1,4 1-44,-5-1 48,-1 0 1,0 0-1,1 0 0,-1-1 1,0 0-1,1 1 0,-1-1 1,0-1-1,1 1 0,-1 0 0,1-1 1,-1 0-1,0 1 0,0-1 1,1-1-1,-1 1 0,0 0 1,0-1-1,0 0 0,0 1 0,-1-1 1,1 0-1,0-1 0,-1 1 1,1 0-1,-1-1 0,0 1 0,0-1 1,0 0-1,0 0 0,1-2-48,3-10 84,-1 0-1,-1-1 1,0 1 0,-1-1-1,0 0 1,-2 0-1,0 0 1,-1-12-84,-1-4 90,-1-1 0,-2 2 0,-8-29-90,11 52 11,-1 0 0,-1 0 0,0 0 0,0 0 1,0 0-1,-1 0 0,0 1 0,-1 0 0,1 0 0,-2 0 0,1 0 0,-1 0-11,3 4 4,0 1 0,0 0 0,-1-1 0,1 1 0,0 0 0,-1 1 0,1-1-1,-1 0 1,0 1 0,0 0 0,1 0 0,-1 0 0,0 1 0,0-1 0,0 1 0,0 0 0,0 0-1,0 0 1,1 0 0,-1 1 0,0-1 0,0 1 0,0 0 0,0 1 0,1-1 0,-4 2-4,0 0 0,0 1 0,0 0 0,1 0 0,-1 0 0,1 1 0,0 0 0,0 0 0,1 1 0,-1-1 0,1 1 0,1 0 0,-1 1 0,1-1 0,0 1 0,0 0 0,0 1 0,-1 4 0,0 1 0,1-1 0,0 1 0,1 1 0,0-1 0,1 0 0,1 1 0,0-1 0,0 2 0,1-11-9,0-1 0,0 1-1,1-1 1,-1 1 0,1-1 0,0 1 0,0-1 0,0 1 0,0-1 0,0 0 0,1 0 0,0 0 0,-1 0 0,1 0 0,0 0 0,1 0 0,-1-1-1,0 1 1,1-1 0,-1 1 0,1-1 0,0 0 0,0 0 0,0 0 0,0 0 0,0-1 0,0 1 0,0-1 0,1 0 0,1 1 9,8 1-318,0-1 0,0 0 1,0 0-1,1-1 0,-1-1 0,0 0 1,8-2 317,21-2-6080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6:49.4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1024 992 2048,'0'0'405,"0"0"65,0 0-44,0 0 44,0 0-65,0 0-64,0 0-170,0 0-43,0 0 0,0 0 0,0 0 0,0 0 0,0 0 21,0 0 64,0 0-63,0 0-22,0 0 0,0 0 0,13 4 149,16 5 235,-6-4-281,0-2 0,0-1 0,0-1 0,0-2 0,0 0 0,17-4-231,54-2 513,-48 5-431,0-3 0,14-5-82,44-4 92,-60 11-97,25-2 31,-46 3-11,0 0 1,-1 2-1,1 1 0,0 1 0,-1 1 0,1 1 1,10 5-16,-18-5 0,-1 0 0,-1-1 0,0 0 0,-9-2-66,-1 0 0,1 0 0,0 0-1,0-1 1,0 1 0,0-1 0,-1 0 0,1-1 0,0 1 0,1-1 66,23-2-1729,-28 3-2921</inkml:trace>
  <inkml:trace contextRef="#ctx0" brushRef="#br0" timeOffset="702.572">1937 813 4736,'12'10'0,"-4"-3"43,-7-5 191,-1-2 108,0 0-65,0 0 64,0 0 342,17 27 853,-12-20-1433,1 0 1,0-1-1,0 0 1,0 0-1,1-1 1,-1 0-1,1 0 1,0-1-1,8 4-103,9 3 249,1-1 0,7 0-249,-32-9 4,0-1 1,1 0-1,-1 1 1,0-1-1,0 0 0,0 1 1,0-1-1,0 1 0,0-1 1,0 0-1,0 1 0,0-1 1,0 1-1,0-1 1,0 0-1,0 1 0,0-1 1,0 1-1,0-1 0,0 0 1,0 1-1,0-1 0,-1 0 1,1 1-1,0-1 1,0 0-1,0 1 0,0-1 1,-1 0-1,1 1 0,0-1 1,0 0-1,-1 0 1,1 1-1,0-1 0,-1 0 1,1 0-1,0 1 0,-1-1 1,1 0-5,-24 27 342,-33 24 144,-12-5-383,41-28-229,0 1-1,-22 21 127,29-20-7957,21-20 6464</inkml:trace>
  <inkml:trace contextRef="#ctx0" brushRef="#br0" timeOffset="2738.579">1024 973 3200,'0'0'149,"0"0"107,0 0 64,0 0-128,-11 6 192,-153 81 186,-14 8 567,-148 68 57,307-151-1142,1 1-1,0 0 0,1 1 0,-5 7-51,2-3 37,-1 0-1,-11 6-36,2 2 21,28-25 86,1 0-1,-1 1-354,0-1 0,0 0-1,0 0 1,0 0 0,0 0-1,0-1 1,0 1 0,0 0-1,0-1 1,0 0 0,0 1-1,0-1 1,0 0 0,0 0 248,-4 0-1067,-6 0-1024</inkml:trace>
  <inkml:trace contextRef="#ctx0" brushRef="#br0" timeOffset="3220.484">173 1297 4224,'-7'14'0,"4"-7"0,0-1 0,1 1 0,0 0 0,0 0 0,0 4 0,-4 10 0,-1-10 155,0 0 1,0 0-1,0-1 0,-1 0 1,-1-1-1,0 0 1,0-1-1,0 0 0,-7 5-155,-13 10 287,2-3 353,26-18-533,11-2 149,37-4-171,0-1 0,0-3 1,0-2-1,-1-3 0,-1-2 1,6-4-86,42-6-5120,-65 17 3712</inkml:trace>
  <inkml:trace contextRef="#ctx0" brushRef="#br0" timeOffset="3752.764">606 1540 2304,'16'0'154,"1"0"-1,-1 1 1,0 2-1,1-1 1,8 5-154,-24-7 52,0 1 0,0-1 0,0 1 0,0 0 0,0 0 0,-1-1 0,1 1 0,0 0 1,0 0-1,-1 0 0,1 0 0,-1 0 0,1 0 0,-1 0 0,1 0 0,-1 0 0,1 1 0,-1-1 0,0 0 0,1 0 0,-1 0 0,0 0 1,0 1-1,0-1 0,0 0 0,0 0 0,0 0 0,0 1 0,0-1 0,0 0 0,-1 0 0,1 0 0,0 1 0,-1-1 0,0 1-52,0 4 75,-1 1 0,-1-1 0,1 0 0,-1 0 0,-1 3-75,-12 15 142,-1-2 0,-1 0 0,-1-1 0,0-1-1,-1-2 1,-8 6-142,-6 7 258,6-8-83,18-15-80,1 0 0,0 1 0,0 0 0,-4 5-95,13-14 8,-1 1 0,1-1-1,-1 1 1,1-1 0,0 1 0,-1-1-1,1 1 1,0-1 0,-1 1 0,1 0 0,0-1-1,0 1 1,-1-1 0,1 1 0,0 0-1,0-1 1,0 1 0,0 0 0,0-1-1,0 1 1,0 0 0,0-1 0,0 1 0,0 0-1,0-1 1,0 1 0,0 0 0,1-1-1,-1 1 1,0-1 0,0 1 0,0 0-1,1-1 1,-1 1 0,0-1 0,1 1 0,-1-1-1,1 1 1,-1-1 0,0 1 0,1-1-1,-1 0 1,1 1 0,-1-1 0,1 0-1,-1 1 1,1-1 0,-1 0 0,1 1 0,-1-1-1,1 0 1,0 0 0,-1 0 0,1 0-1,-1 0 1,1 0 0,0 0-8,39 6 116,-35-6-78,40 1-710,0-3 0,25-4 672,-46 4-4010</inkml:trace>
  <inkml:trace contextRef="#ctx0" brushRef="#br0" timeOffset="4102.458">370 1712 3072,'30'12'572,"-18"-6"264,-11-5-196,-1-1 21,0 0 22,11-1 106,119-9 662,50 7-1451,-128 0-811,-38 3-4394</inkml:trace>
  <inkml:trace contextRef="#ctx0" brushRef="#br0" timeOffset="9476.172">1083 869 5760,'0'0'0,"0"0"0,9-10 128,10-7-128,5-7 0,4-4 0,5-11 0,7-3 0,0-4 0,3-4 0,2-4 0,-1 0-3968</inkml:trace>
  <inkml:trace contextRef="#ctx0" brushRef="#br0" timeOffset="10300.968">1524 407 2432,'16'-17'0,"9"-10"128,6 0 0,5 2 0,4-9 0,5 2 0,-1-2 0,3-1-128,-5-6 128,-3-4-128,-4-1 128,-1 2-2304</inkml:trace>
  <inkml:trace contextRef="#ctx0" brushRef="#br0" timeOffset="11003.322">1524 449 4224,'3'1'11,"-1"1"0,1 0 1,0-1-1,-1 1 0,1 0 0,-1 1 1,1-1-1,-1 0 0,0 1 0,0 0 1,0-1-1,0 1 0,-1 0 0,1 0 1,0 0-1,-1 0 0,0 0 0,0 1 1,0-1-1,0 0 0,0 1 0,0 2-11,3 14 369,-1 1 1,-1-1-1,1 11-369,-2-17 437,2 26 354,3 60-100,-6-87-576,0-1 1,-1 1 0,0 0-1,-1-1 1,-1 0 0,-2 10-116,-14 16-1131,17-35-213,2-3-149,0 0-43,0 0 0</inkml:trace>
  <inkml:trace contextRef="#ctx0" brushRef="#br0" timeOffset="11609.091">1725 363 3968,'-2'16'4,"-4"28"123,1 0 0,2 1 0,2-1 0,3 33-127,-1-72 46,9 83 167,-9-78 6,1 1 0,1-1 0,0 0 0,0-1 0,0 1 0,1 0 0,2 3-219,-5-12 100,0 1 1,0 0-1,0-1 1,0 1-1,1-1 1,-1 1-1,0-1 1,0 0-1,1 1 1,-1-1-1,1 0 1,-1 0-1,1 0 1,-1-1-1,1 1 1,-1 0-1,1-1 1,0 1-1,-1-1 1,1 1-1,1-1-100,0 0 71,-1 0 0,1-1-1,0 1 1,0-1 0,-1 1-1,1-1 1,0 0 0,-1-1 0,1 1-1,-1 0 1,1-1 0,1-1-71,5-4 79,-1-1 0,1 0 1,-1-1-1,-1 0 0,1 0 0,1-4-79,-1 0 64,-1-1-1,0 0 1,-1 0 0,0 0-1,-1-1 1,0 0-1,-1 0 1,-1-1-1,0 1 1,-1-1-1,0 0 1,-1-10-64,0 5 74,-1-1 0,-1 0 0,0 1 0,-2-1 0,0 1 0,-1 0 1,-1 0-1,-1 0 0,-1 0-74,6 18-2,0 1 0,0 0 0,0-1 1,0 1-1,0 0 0,-1 0 0,1 0 0,-1 0 1,1 0-1,-1 0 0,0 0 0,0 0 1,1 1-1,-1-1 0,0 1 0,0 0 0,0 0 1,-1-1-1,1 1 0,0 1 0,0-1 1,0 0-1,-1 1 0,1-1 0,0 1 0,-1 0 1,1 0-1,0 0 0,0 0 0,-1 0 1,1 0-1,0 1 0,-1 0 0,1-1 0,0 1 1,-1 0 1,-6 3-8,0 0 0,0 1 0,0 0 0,1 0 0,-1 1 0,1 1 0,1-1 0,-3 4 8,6-7-1,1 0 1,0 1-1,0-1 1,1 1 0,-1 0-1,1 0 1,-1 0-1,1 0 1,0 1 0,1-1-1,-1 1 1,1-1-1,-1 2 1,2-4-25,-1 1-1,1-1 1,0 0-1,0 0 1,0 0-1,0 1 0,0-1 1,0 0-1,1 0 1,-1 1-1,1-1 1,-1 0-1,1 0 0,0 0 1,0 0-1,0 0 1,0 0-1,0 0 1,0 0-1,0-1 1,0 1-1,1 0 0,-1-1 1,1 1-1,-1-1 1,1 0-1,-1 1 1,1-1-1,0 0 26,5 3-880,0 0 0,0-1 0,1 0 0,-1-1 0,0 0 0,7 1 880,-13-3-74,32 9-3169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6:05.954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2187 2048,'32'2'222,"0"1"0,0 2 0,21 6-222,-22-4 254,1-2 1,0-1-1,22 0-254,23-5 384,0-4 0,0-3 0,-1-3 0,57-18-384,347-83 1387,-400 95-1161,2 3 0,0 3 0,0 4 0,1 4 0,2 3-226,-3-4 120,-53 1-67,-1 2-1,1 1 1,3 1-53,5 0 41,0-1 1,14-3-42,32-1 45,-8 0-45,19-1 0,54 2 243,-107 0-107,0 2 1,0 1-1,1 2 1,39 8-137,-26-4 972,-42-8 468,-32-8-929,3 5-446,0 1 1,-1 0-1,0 2 1,0-1-1,0 2 0,0 1 1,0 0-1,-2 1-65,-33 4 236,-50 13-236,-31 3 243,25-13-105,31-3-103,-1 3 0,1 3 0,1 4 0,-28 10-35,15 1 0,86-25-619,3-1-704,0 0-2623,0 0 85,22 0 2687,-1 0 193</inkml:trace>
  <inkml:trace contextRef="#ctx0" brushRef="#br0" timeOffset="2545.86">2012 2012 4096,'-66'-3'400,"0"-3"0,-64-14-400,86 13 117,6 3 259,1 2 1,-1 1-1,0 2 0,-20 5-376,-11-2 266,11 2 534,0 3 1,-8 3-801,-23 5 532,8-1-261,54-9-72,-2-1 0,1-2 0,-1-1 0,-6-1-199,17-1 98,-1 1 1,1 0 0,0 2 0,-1 0-99,2 0 66,-1 0 1,1-2-1,-1 0 1,0-1-67,-73 3 509,53-1-209,0-2 0,-35-4-300,-50-1 480,82 5-187,0-3 1,-31-4-294,53 3 56,-2-1-49,1 1 0,-1 1 1,0 1-1,0 1 0,1 1 0,-1 0 1,-3 2-8,-19-2 128,367-12-128,-249 6 64,0-4 0,0-3 0,-1-3 0,44-16-64,-118 31 0,39-7 0,1 1 0,-1 2 0,1 1 0,0 3 0,0 1 0,0 2 0,37 7 0,2-3 92,13-4-92,-14-1 36,19 6-36,-13-2 0,-1-4 0,1-3 0,12-5 0,101-2 0,-89 10 28,-33 1 22,1-4 0,20-5-50,-60 0 0,-21 4 0,-1 0 0,1 1 0,-1 1 0,0 0 0,1 1 0,-1 0 0,1 1 0,-1 1 0,1 1 0,3-1 0,-1 3 0,0 0 0,-11-3-414,0 0 0,0-1 0,1 0 0,-1 0 0,1 0 1,0-1-1,-1 0 0,1 0 0,0-1 0,0 1 1,-1-2-1,1 1 0,1-1 414,94-4-4049,-102 5 1318</inkml:trace>
  <inkml:trace contextRef="#ctx0" brushRef="#br0" timeOffset="4281.384">2767 2040 3968,'0'0'0,"1"0"0,-1 0 0,0 1 0,1-1 0,-1 0 0,0 0 0,1 0 0,-1 0 0,0 0 0,1 0 0,-1 1 0,0-1 0,1 0 0,-1 0 0,0 0 0,0 1 0,1-1 0,-1 0 0,0 0 0,0 1 0,1-1 0,-1 0 0,0 1 0,0-1 0,0 0 0,1 1 0,-1-1 0,0 0 0,0 1 0,0-1 0,0 0 0,0 1 0,0-1 0,0 0 0,0 1 0,0-1 0,0 0 0,0 1 0,0-1 0,0 1 0,0-1 0,0 0 0,0 1 0,0-1 0,-1 0 0,1 1 0,0-1 0,-6 24 0,4-19 0,-3 22 11,-4 12 78,1 0-1,3 1 1,0 19-89,-10 232 512,7-189-117,-1 37 213,5-14-125,0-59 182,4 0 0,3 8-665,-2-24 896,-1-47-683,0-3-63,0 0-22,0 0 0,0 0 0,0 0 0,0 0 0,0 0 0,0 0-1174,0 0-4692</inkml:trace>
  <inkml:trace contextRef="#ctx0" brushRef="#br0" timeOffset="5815.883">2849 2012 3328,'30'-4'1751,"0"-2"-1,-1-2 1,21-7-1751,32-17 752,37-22-752,-3 2 652,82-26 606,94-20-1258,-186 61 287,-2-5 0,64-37-287,44-19 344,-36 35-195,-171 60-64,6-4-639,-8 5-2326,-3 2-619,0 0-170</inkml:trace>
  <inkml:trace contextRef="#ctx0" brushRef="#br0" timeOffset="7707.238">350 1881 3584,'17'-9'0,"16"3"0,10-7 0,16-9 0,5-4 0,16-6 0,2-1 0,11-6 0,7-2 0,6-6 0,6-5 0,5-6-384,0-3 0,-1-1-1280</inkml:trace>
  <inkml:trace contextRef="#ctx0" brushRef="#br0" timeOffset="12391.387">3493 0 3072,'1'3'276,"0"1"0,0-1-1,0 1 1,-1-1 0,1 0 0,-1 1 0,0-1 0,0 1-1,-1-1 1,1 1 0,0-1 0,-1 1 0,0-1 0,0 0 0,0 1-1,0-1 1,-2 3-276,-6 19-337,2 11 487,1 0 0,2 0-1,1 1 1,2-1 0,2 21-150,-2 51 275,2-32-15,4 0 1,2 0-1,11 39-260,-11-75 115,-2 32 75,-5-54-142,1 0 1,0-1-1,2 1 1,1 4-49,-2-14 42,-1 0 1,1 1 0,-1-1-1,-1 0 1,0 1 0,0 3-43,0-10 128,0-2 21,0 0 64,0 0-63,0 0-22,0 0 0,0 0 0,2-2-22,8-8-84,6 0-22,1 5 0,-6 4-43,-9 1-170,69-23-1579,-68 22 1578,-3 1-319,0 0 42,0 0 214,0 0 128,0 0 21,0 0 0,0 0 42,0 0 129,0 0-86,0 0 150,0 0 128,0 0 42,0 0 107,0 0 43,0 0-214,0 0 22,0 0 21,0 0-22,0 0-84,0 0-22,27-2 256,70-22 203,-2-3 0,-1-5 0,39-21-587,2 0 265,-104 39-169,-1 0-1,15-12-95,46-20 108,-32 15 1,-47 24-76,0 0 0,0 0 0,0 2 1,1 0-1,0 0 0,0 1 0,11-2-33,-8 5 22,2 1-22,-2-2 0,28-15-5,-40 15 7,-1 0 1,0 1-1,1 0 0,-1 0 1,1 0-1,-1 0 1,1 0-1,-1 1 0,1-1 1,0 1-1,0 0-2,0-1 85,5-2-42,-7 3 64,-2 0 21,0 0 0,2-2-22,10-7-84,4 0-22,-3 2-64,-11 6-256,-2 1-1515,0 0-5802</inkml:trace>
  <inkml:trace contextRef="#ctx0" brushRef="#br0" timeOffset="13377.995">1638 1013 2176,'0'0'0,"0"0"0,0 0 0,0 0 0,0 0-128,0 0 0,0 0-896</inkml:trace>
  <inkml:trace contextRef="#ctx0" brushRef="#br0" timeOffset="14861.686">1165 1028 4224,'51'-3'4224,"45"-9"-4224,81-25 1152,27 5-1152,-186 31 53,1 1 0,-1 0 0,1 2 0,4 0-53,44 3 150,-22-3 64,0 1-1,41 9-213,-37-6 178,0-3 0,1-2 0,17-2-178,71 1 213,-62 1 471,21-5-684,25 1 340,-37 5-212,-1 4 0,24 7-128,-78-11 45,-1-1 0,24-2-45,35-1 38,-17 2 90,-2 0 21,-66 0-42,-3 0 21,0 0 0,0 0-576,0 0-2283,0 0-725,0 0-917</inkml:trace>
  <inkml:trace contextRef="#ctx0" brushRef="#br0" timeOffset="16307.909">3234 1013 4864,'0'0'128,"16"8"128,-10-5-199,0-1-1,0 1 1,0-1 0,1-1-1,-1 1 1,1-1 0,0 0-1,-1 0 1,1-1 0,0 0 0,4 0-57,9-3 249,-1 0-1,0-2 1,8-2-249,-7 1 191,1 0 0,0 2 0,1 1 0,-1 0 0,10 1-191,-28 2 235,-3 0 42,0 0 43,0 0-128,0 0 21,0 0-63,0 0-22,0 0 21,0 0 64,0 0-127,0 0-257,0 0-1045,0 0-4245</inkml:trace>
  <inkml:trace contextRef="#ctx0" brushRef="#br0" timeOffset="17872.519">1020 1000 3840,'-22'10'140,"-1"-1"-1,0-1 1,-1 0-1,0-2 1,0-1 0,0-1-1,0-1 1,-1-1 0,1-1-1,-1-1 1,-2-2-140,1 0-98,0 1 0,1 1-1,-1 1 1,0 1 0,-19 5 98,7 1-3093</inkml:trace>
  <inkml:trace contextRef="#ctx0" brushRef="#br0" timeOffset="18959.368">616 1082 4224,'64'-9'974,"26"1"-974,-33 4 355,-1-3 1,1-2-356,-12-1 116,-2 0 147,0 1 0,10 2-263,-42 6 80,-1 0-1,1 1 0,0 0 0,0 1 1,-1 0-1,1 1 0,-1 0 1,1 0-1,-1 1 0,0 0 1,4 3-80,-9-5 142,0 1-1,0-2 1,0 1 0,0 0 0,-1-1 0,1 0-1,0 0 1,5-1-142,22 1 380,-11 6-288,37 9-34,-58-15-6202</inkml:trace>
  <inkml:trace contextRef="#ctx0" brushRef="#br0" timeOffset="22057.127">530 954 1536,'13'-2'0,"5"-2"0,2-2 0,-2 2 0,-2 0 94,0 1 0,0-2 1,-1 0-1,1-1 0,-1 0 0,-1-1 1,10-7-95,8-3 897,83-43 106,0 12-2347,-53 24-256</inkml:trace>
  <inkml:trace contextRef="#ctx0" brushRef="#br0" timeOffset="23114.683">1437 605 7040,'74'-36'-577,"-13"7"-1417,-1-3 0,24-18 1994,-53 30-1451</inkml:trace>
  <inkml:trace contextRef="#ctx0" brushRef="#br0" timeOffset="23435.798">2469 190 6912,'0'0'0,"-29"9"0,29-9 0,0 0-1280,0 0 128,0 0-1792</inkml:trace>
  <inkml:trace contextRef="#ctx0" brushRef="#br0" timeOffset="24162.83">471 123 2432,'0'0'128,"0"3"0,-4 10-29,2 0-1,0 0 1,1 0 0,0 0-1,1 1 1,0-1 0,1 0-1,1 6-98,-1-13 86,-1 13-65,0 4-21,0 18-1088,0-41-256</inkml:trace>
  <inkml:trace contextRef="#ctx0" brushRef="#br0" timeOffset="24917.94">506 564 896,'6'26'0,"7"10"0,2-6 0,3-1 0,-5 1 0</inkml:trace>
  <inkml:trace contextRef="#ctx0" brushRef="#br0" timeOffset="27026.072">512 67 2432,'-32'44'747,"25"-33"-705,5-5 44,2 10-65,0 6-21,-1 3 0,-10 43 26,6-19 76,1 50 990,-7 29-1092,-4 57 572,16-165-477,0 1 0,1-1 0,1 0 1,5 16-96,-3-15 93,-1 0 1,-1 1-1,0 20-93,-3 11-533,0-49-598,0-4-1450</inkml:trace>
  <inkml:trace contextRef="#ctx0" brushRef="#br0" timeOffset="27582.86">560 836 4480,'0'0'0,"0"0"0,0 0 0,0 0 0,0 0 0,0 0 0,0 0 0,0 0 0,0 0 0,0 0-896,0 0 128,0 0-896</inkml:trace>
  <inkml:trace contextRef="#ctx0" brushRef="#br0" timeOffset="30806.701">1535 1410 128,'0'0'0</inkml:trace>
  <inkml:trace contextRef="#ctx0" brushRef="#br0" timeOffset="31709.277">1822 1298 3712,'4'-2'277,"597"-301"1814,-588 297-5547,-13 6 1856</inkml:trace>
  <inkml:trace contextRef="#ctx0" brushRef="#br1" timeOffset="66441.607">3113 1606 4480,'0'1'222,"0"0"0,1 0 0,-1 0 0,0 0 0,0 0 0,0 0 0,1 0 0,-1 0-1,0 0 1,0 0 0,0 0 0,-1 0 0,1 0 0,0 0 0,0 0 0,-1 0 0,1 0 0,0 0 0,-1-1 0,1 1 0,-1 0 0,0 1-222,-19 20 1101,-33 11-1183,52-32 196,-47 21 99,-1-2 1,-1-2-1,0-2 0,-11 0-213,-13 5 320,-36 16-320,104-34 3,-65 29 95,1 3-455,68-33-1456,2-2-427,0 0-256,0 0 149,0 0 854</inkml:trace>
  <inkml:trace contextRef="#ctx0" brushRef="#br1" timeOffset="66949.442">2570 1740 5248,'-1'5'77,"0"-1"0,0 0 0,0 1-1,-1-1 1,0 0 0,0 0 0,0 0 0,0 0 0,0-1 0,-1 1 0,0-1 0,0 1 0,0-1 0,-1 1-77,-53 39 402,16-15-217,-28 21-5,46-33 535,0 0 0,1 1 0,-11 12-715,78-30 512,126-29-517,-55 16-2870,-66 10-1690</inkml:trace>
  <inkml:trace contextRef="#ctx0" brushRef="#br1" timeOffset="68298.758">2460 1520 4864,'0'0'128,"-10"17"533,-16 5-266,0-1 0,-2-1 1,0-1-1,-2-2 0,-29 14-395,58-31 8,-100 47 389,-3-5-1,0-5 0,-7-3-396,44-12 112,63-21-104,-8 3 1,1 0 0,-1 0 1,1 1-1,0 1 1,0 0-1,-1 1-9,11-6-405,1-1-896,0 0-3563</inkml:trace>
  <inkml:trace contextRef="#ctx0" brushRef="#br1" timeOffset="69966.437">1887 1695 6016,'0'0'128,"-3"1"85,-20 8 48,1 0 1,0 2-1,1 1 0,0 0 0,-5 5-261,-100 79-89,80-58 344,37-32-341,-12 14 694,21-19-590,1 0 0,-1 0 0,0-1 0,1 1-1,-1 0 1,1 0 0,-1-1 0,1 1 0,-1-1-1,1 1 1,0 0 0,-1-1 0,1 1-1,-1-1 1,1 0 0,0 1 0,0-1 0,-1 1-1,1-1 1,0 0 0,0 0 0,-1 1 0,1-1-1,0 0 1,0 0 0,0 0 0,0 0-1,-1 0 1,1 0 0,0 0 0,0 0 0,0 0-1,0 0-17,27 3-14,0 0 0,1-1-1,0-2 1,-1-1 0,5-2 14,83-12-3001,-73 9-817</inkml:trace>
  <inkml:trace contextRef="#ctx0" brushRef="#br1" timeOffset="70767.896">1576 1589 5376,'-3'3'149,"-28"22"256,0-1 1,-2-1-1,-1-2 0,0-2 1,-17 7-406,-21 6 235,-1-4 1,-1-2-1,-20 1-235,-1 1 552,-62 29-552,140-49-136,-21 8 497,14-12-3508,24-4-693</inkml:trace>
  <inkml:trace contextRef="#ctx0" brushRef="#br1" timeOffset="71345.966">832 1846 2560,'-4'4'107,"-43"36"18,-88 73 2736,134-113-2801,1 0 1,0 0-1,-1 0 0,1 1 1,0-1-1,-1 0 0,1 0 0,0 0 1,0 0-1,-1 1 0,1-1 0,0 0 1,0 0-1,-1 1 0,1-1 0,0 0 1,0 1-1,0-1 0,-1 0 1,1 0-1,0 1 0,0-1 0,0 0 1,0 1-1,0-1 0,0 0 0,0 1 1,0-1-1,0 0 0,0 1 0,0-1 1,0 0-1,0 1 0,0-1 1,0 1-1,0-1 0,0 0 0,0 1 1,0-1-1,0 0 0,0 0 0,1 1 1,-1-1-1,0 0 0,0 1 1,0-1-1,1 0 0,-1 0 0,0 1 1,0-1-1,1 0 0,-1 0-60,27 8 683,41-6-988,-65-2 462,81-3-206,1-4-1,-1-3 0,20-9 50,13-11-4757,-61 13 1877</inkml:trace>
  <inkml:trace contextRef="#ctx0" brushRef="#br1" timeOffset="71811.74">927 1701 7040,'0'0'0,"-17"18"0,4-5 128,-9 4-128,-6 7 0,-8 4 0,-1 2 0,-9 5 0,-1 6 0,-9 4-2560,8 0 128,1-2 1280</inkml:trace>
  <inkml:trace contextRef="#ctx0" brushRef="#br0" timeOffset="93759.277">3614 1807 4736,'0'0'0,"0"0"128,0 0 0,0 0 128,0 0-256,0 0 128,0 0-3712</inkml:trace>
  <inkml:trace contextRef="#ctx0" brushRef="#br0" timeOffset="94310.265">3592 1848 2176,'0'0'0,"0"0"0,0 0 0,0 0 0,0 0 0,0 0 0,0 0 0,0 0 0,0 0 0,0 15-128,0-15 0,0 0-896</inkml:trace>
  <inkml:trace contextRef="#ctx0" brushRef="#br0" timeOffset="95078.248">3662 1840 6016,'8'69'4443,"1"8"-5708,-9-63-2404,0-10-64,0-4 2069</inkml:trace>
  <inkml:trace contextRef="#ctx0" brushRef="#br0" timeOffset="95625.81">3861 2343 2816,'0'0'-1664</inkml:trace>
  <inkml:trace contextRef="#ctx0" brushRef="#br1" timeOffset="102987.612">3387 2770 1280,'0'0'0,"13"24"0,-13-24 0,11 17 0,-11-17 128,0 0-1408</inkml:trace>
  <inkml:trace contextRef="#ctx0" brushRef="#br1" timeOffset="104020.175">3009 1822 2816,'0'3'5,"0"1"1,0-1-1,0 0 1,1 0-1,-1 0 1,1 0-1,0 0 1,0 0-1,0 0 0,0 0 1,1 0-1,-1-1 1,1 1-1,0 0 1,-1-1-1,1 1 1,0-1-1,1 0 0,-1 0 1,0 0-1,1 0 1,1 2-6,5 4 29,30 36 206,-2 1 0,-2 1-1,-2 2 1,-2 1 0,-2 2-1,-2 1 1,-3 1 0,-2 1-1,0 10-234,-16-44 403,-1 0 0,-1 0 1,-1 1-1,1 16-403,-4-26-33,0-1-1,-1 0 1,0 1 0,0-1-1,-2 0 1,1 0 0,-1 0 0,0 0-1,-1-1 1,-3 6 33,7-15-4181</inkml:trace>
  <inkml:trace contextRef="#ctx0" brushRef="#br1" timeOffset="105327.394">3672 2863 5120,'33'10'1024,"-31"-9"-747,-2-1 86,0 0 21,0 0 21,0 0 86,0 0 42,0 0 43,0 0-149,2 3-65,19 32-166,-1 1-1,-2 1 1,-1 1 0,-2 0-1,-2 1 1,-2 0-1,-1 1 1,-2 0-1,-2 1 1,-1 0-1,-3 0 1,-1 26-196,-2-51 103,0-1-1,-2 0 1,1 1 0,-2-1-1,0 0 1,-1-1 0,0 1-1,-1-1 1,-1 0 0,0 0-1,-1-1 1,0 0 0,-4 3-103,7-9 31,-1 0 0,1 0 0,-1-1 0,-1 0 0,1 0 0,-1-1 0,0 0 0,-1 0 0,1-1 0,-1 1 0,0-2 0,0 1 0,0-1 0,0 0 0,0-1 0,-1 0 0,1 0 0,-1-1 0,0 0 0,0-1 0,1 1 0,-1-2 0,-8 0-31,10 0 19,0-1 0,-1 0 0,1 0-1,0 0 1,0-1 0,1 0 0,-1-1 0,0 1 0,1-1 0,0 0 0,0-1 0,0 1-1,-4-6-18,2 1 28,0 0-1,1-1 0,0 1 1,1-1-1,0-1 1,0 1-1,1-1 0,-1-5-27,-3-11 44,1 0-1,2-1 0,1 1 1,1-1-1,1 0 0,1-1 1,2-1-44,1-9 19,1 1 1,2-1-1,2 1 0,1 0 1,3 1-1,4-11-19,-5 20-1,2 1 0,1 0-1,1 1 1,1 0 0,1 1 0,2 1 0,0 0 0,14-12 1,-23 27-6,0 1 1,1 0 0,0 1 0,0-1 0,1 2-1,-1 0 1,2 0 0,-1 0 0,1 2 0,-1-1 0,1 1-1,1 1 1,-1 0 0,0 0 0,1 1 0,-1 1-1,1 0 1,0 0 0,-1 1 0,1 1 0,0 0 5,19 4-21,0 1 0,-1 1 0,1 2 0,-2 1 0,1 1 0,-1 2 0,5 4 21,-26-14-444,2 3 505,0-1 1,1 0-1,-1-1 1,1-1 0,1 0-1,-1 0 1,7 0-62,39-1-8862,-57-2 4681</inkml:trace>
  <inkml:trace contextRef="#ctx0" brushRef="#br1" timeOffset="108184.801">4358 3355 4224,'0'0'128,"-1"4"43,0 25 1215,1-27-639,0-2 42,0 0-21,0 0-405,-22 6 255,-34 15-135,44-17-410,1-1-1,0 1 1,-1 1 0,2 0 0,-1 0 0,0 1 0,1 1-1,0 0 1,1 0 0,-1 1 0,2 0 0,-1 0 0,0 2-73,-1 3 59,1 1 0,0 0 0,0 0 0,2 0 0,0 1 0,0 0 1,2 1-1,-3 7-59,7-15 31,-1 1 0,1-1 0,1 1 0,-1-1 0,1 0 1,1 1-1,-1-1 0,2 1 0,-1-1 0,1 0 0,0 1 1,1-1-1,0 0 0,0-1 0,1 1 0,0-1 0,4 7-31,-5-9 20,0-1-1,1 0 1,-1 0-1,1 0 1,0 0-1,0-1 1,0 0-1,0 1 1,1-2-1,-1 1 1,1 0-1,0-1 1,0 0-1,0 0 1,0 0-1,0-1 1,0 0-1,0 0 1,1 0-1,-1 0 1,0-1-1,0 0 1,1 0-1,-1 0 1,0-1-1,1 0 1,-1 0-1,0 0 1,0-1-1,4-1-19,2-1 37,0 0 0,0-1 0,0 0 0,0-1 0,-1-1 0,0 1 1,0-1-1,-1-1 0,1 0 0,-2 0 0,1-1 0,-1 0 0,4-7-37,-5 4 26,0-1 0,-1 0-1,0 0 1,-1 0 0,0-1 0,-1 1 0,-1-1 0,0 0-1,-1 0 1,0 0 0,-1-1 0,-1 1 0,-1 0-1,1-1 1,-2 1 0,0 0 0,-1 0 0,0 0 0,-3-5-26,4 15 5,1 0 1,-1 0 0,0 1 0,0-1 0,0 1 0,-1-1-1,1 1 1,-1 0 0,0-1 0,1 2 0,-1-1-1,-1 0 1,1 0 0,0 1 0,-1 0 0,1 0 0,-1 0-1,0 0 1,0 0 0,0 1 0,0 0 0,-3-1-6,-2 0-7,0 1 1,0 0 0,0 1 0,0 0-1,0 1 1,0 0 0,0 0 0,0 1 0,0 0-1,0 0 1,1 1 0,-1 0 0,1 1-1,0 0 1,0 0 0,0 1 0,0 0 0,1 0-1,0 1 1,0 0 0,0 0 0,1 0-1,0 1 1,-4 5 6,2 1-106,2 7-1,7 3 86,10 1 21,-2-14 28,1-1-1,0 0 1,0-1 0,1 0 0,0 0 0,0-1 0,1-1 0,0 0 0,0 0 0,0-1-1,1-1 1,0 0 0,10 2-28,-19-5-1,1 0-1,-1 0 1,1 0-1,-1-1 0,1 0 1,-1 1-1,1-1 1,-1-1-1,0 1 1,1-1-1,-1 0 0,1 0 1,0 0 1,8-3-385,83-33-10729,-65 28 9471</inkml:trace>
  <inkml:trace contextRef="#ctx0" brushRef="#br1" timeOffset="108886.999">4533 3319 6144,'34'2'900,"0"2"1,0 1 0,0 2-1,21 8-900,21 3 750,-74-18-730,0 0 0,0 1 1,0-1-1,0 1 1,-1-1-1,1 1 0,0 0 1,0 0-1,0-1 0,-1 1 1,1 1-1,-1-1 1,1 0-1,0 0 0,-1 0 1,0 1-1,1-1 0,-1 1 1,0-1-1,0 1 1,0-1-1,0 1 0,0 0 1,0 0-1,0-1 1,-1 1-1,1 0 0,-1 0 1,1 0-1,-1 1-20,0 5 39,0 0 0,-1-1 0,0 1 0,0 0 0,-1-1-1,0 1 1,-1 2-39,2-6-9,-7 20 20,-2-1 0,-1 0 1,-1-1-1,-1 0 0,0 0 0,-2-2 0,-1 0 0,-17 18-11,7-7 105,2 1 0,-20 33-105,42-63 6,1-1-1,0 1 1,0 0 0,0 0-1,0 0 1,0 0-1,1 0 1,-1 1 0,0-1-1,1 0 1,0 0 0,-1 0-1,1 0 1,0 1 0,0-1-1,0 0 1,1 0-1,-1 1 1,0-1 0,1 0-1,-1 0 1,1 0 0,0 0-1,0 0 1,0 0 0,0 0-1,0 0 1,0 0-1,1 0 1,-1 0 0,0-1-1,1 1 1,-1-1 0,1 1-1,1 0-5,4 3 24,1-1 0,-1 0-1,1 0 1,-1 0-1,1-1 1,0 0 0,4 0-24,-1 0-210,0 0 1,-1-1-1,1 0 1,0 0-1,0-2 1,0 1-1,0-1 1,0-1 0,0 0-1,0 0 1,10-4 209,-17 4-2688,-4 1-2048</inkml:trace>
  <inkml:trace contextRef="#ctx0" brushRef="#br1" timeOffset="109298.802">4602 3545 6400,'0'0'149,"3"3"86,4 2 4,0 0-1,0 0 1,0-1 0,1 0-1,0-1 1,0 0 0,0 0 0,0 0-1,0-1 1,1 0 0,-1-1-1,1 0 1,0 0-239,52 12 1270,-59-12-1121,-2-1-298,0 0-832,0 0-3414,0 0-1258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1:34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1251 6912,'1'-1'275,"0"1"-1,0-1 1,-1 1 0,1-1-1,0 1 1,0-1 0,-1 1-1,1-1 1,0 0 0,-1 0 0,1 1-1,-1-1 1,1 0 0,-1 0-1,1 0 1,-1 1 0,0-1 0,1 0-1,-1 0 1,0 0 0,0 0-1,0 0 1,0 0 0,0 0-275,5-36 45,0 0 79,1 21-80,1 0 0,0 1 0,1 0 0,0 0 0,2 1 1,10-14-45,-3 3 13,-11 16-1,1 0 0,0 0 0,0 1 0,1-1 0,0 2 1,0-1-1,10-5-12,32-31 43,-48 42-43,-1 0 0,1 0 0,0 0 0,0 0 0,0 0 0,0 0 0,0 0 0,0 1 0,1-1 0,-1 1 0,1 0 0,-1 0 0,1 0 0,-1 0 0,1 0 0,-1 0 0,1 1 0,8-3 0,-4-2 0,2 0 0,37 4 0,-28 1 0,-1 0 0,3 0 0,0 0 0,-4 4 0,-2 10 0,-6 5 0,-2 4 0,-2 1 0,0-3 0,6-3 0,3-1 0,1 1 0,0 1 0,0 2 0,0-4 0,-1-4 0,-11-10 14,1-1 0,0 0 1,-1 0-1,1-1 1,0 1-1,0-1 1,0 1-1,0-1 1,0 0-1,0 0 0,0 0 1,1 0-1,-1-1 1,0 1-1,0-1 1,1 0-1,-1 0 0,0 0 1,0-1-1,1 1 1,-1-1-1,0 1 1,0-1-1,0 0 1,1 0-1,-1-1 0,0 1 1,0-1-15,7-2 1,9-4 134,0-1 0,-1-1 0,0-1 0,-1 0 1,0-1-1,4-5-135,59-38 85,24-15 72,-22 14-79,-37 41 28,-31 10-84,6-10-22,0-6 0,15-20 100,-30 33-51,-3 5 58,6-12 127,-16 40-230,2-1 1,1 1-1,0 1 0,2-1 1,1 16-5,2-28-22,5 6-84,-4-14 94,0-1 0,1 0 1,-1 0-1,1 0 1,0 0-1,0 0 1,0 0-1,1-1 1,0 1-1,-1-1 1,1 0 11,7 10-1,17 29-106,-11-24 86,1-1 21,0-6 0,-16-10 0,1 0 0,-1 0 0,0 0 0,0 0 0,1-1 0,-1 1 0,1 0 0,-1-1 0,0 1 0,1-1 0,-1 1 0,1-1 0,0 0 0,-1 1 0,1-1 0,-1 0 0,1 0 0,-1 0 0,1 0 0,-1 0 0,1-1 0,-1 1 0,1-1 0,3 0 0,1 1 0,3 0 0,-1 0 0,1 0 0,0-1 0,-1 0 0,9-3 0,80-35 0,-79 32 0,-1 1 0,3-1 0,3 1 0,-2 1 0,-4 1 0,-5-1 21,-7 3 64,11 0-63,6-4-22,-2 4 0,-5 12 0,-1 6 0,-5 1 0,-2 1 0,-3 1 0,-4 1 0,-4-4 0,-2-1 0,3-1 0,-1 0 0,-1 6-5,2-14 22,-17 23 99,11-16-116,0-1-214,8-9-831,1-3-1024,0 0-3649,0 0-1236</inkml:trace>
  <inkml:trace contextRef="#ctx0" brushRef="#br0" timeOffset="1280.104">1898 152 6912,'0'0'149,"0"0"128,0 0 193,0 0 84,0 0 172,0 0 63,0 0 107,10-31 1109,-9 27-1916,-1 0 0,0 0 0,0 0-1,0-1 1,0 1 0,-1 0 0,0 0-1,0 0 1,0 0 0,0 0 0,-1 0-1,1 0 1,-1 0 0,0 1 0,0-1-1,0 1 1,-1-1 0,1 1 0,-1 0-1,0 0 1,0 0 0,0 0 0,0 0-1,-1 1 1,1-1 0,-1 1 0,0 0-89,-1-1 8,1 0 0,-1 0 1,0 1-1,1 0 1,-1 0-1,0 0 0,0 1 1,0-1-1,-1 1 1,1 1-1,0-1 0,0 1 1,0-1-1,-1 1 1,1 1-1,0-1 0,0 1 1,-1 0-1,1 0 1,0 1-1,0-1 1,0 1-9,-26 18 0,2 0 0,0 2 0,1 1 0,1 1 0,-22 27 0,38-40-19,1 1 1,1 0 0,-1 1-1,2 0 1,0 0 0,1 0 0,-5 12 18,10-22-4,1 1 0,0-1 0,-1 0 0,1 1 1,0 0-1,1-1 0,-1 1 0,1-1 1,-1 1-1,1 0 0,0-1 0,0 1 1,1 0-1,-1-1 0,1 1 0,0 0 1,0-1-1,0 1 0,0-1 0,1 1 0,-1-1 1,1 0-1,0 0 0,0 0 0,0 0 1,0 0-1,1 0 0,-1 0 0,1-1 1,0 1-1,-1-1 0,1 0 0,0 1 1,2-1 3,0 1 5,1-1 0,-1 0 1,1 0-1,-1-1 0,1 0 1,0 0-1,0 0 0,-1-1 1,1 0-1,0 0 0,0 0 1,-1-1-1,1 1 0,0-1 1,-1-1-1,1 1 1,0-1-1,0-1-5,18-5 45,-1-2-1,0-1 1,9-7-45,-27 15 4,8-5 31,-1 0 0,-1-1 0,0-1 0,0 0 0,0 0 0,-2-1 0,1 0-1,-1-1 1,-1 0 0,0-1 0,1-2-35,-9 15 1,0-1-1,0 1 0,0 0 1,1-1-1,-1 1 0,0 0 1,0 0-1,1-1 1,-1 1-1,0 0 0,0 0 1,1-1-1,-1 1 0,0 0 1,1 0-1,-1 0 1,0-1-1,1 1 0,-1 0 1,1 0-1,-1 0 0,0 0 1,1 0-1,-1 0 1,0 0-1,1 0 0,-1 0 1,1 0-1,-1 0 0,0 0 1,1 0-1,-1 0 1,1 0-1,-1 0 0,0 1 1,1-1-1,-1 0 0,0 0 1,1 0-1,-1 1 1,0-1-1,1 0 0,-1 0 1,0 1-1,0-1 0,1 0 1,-1 0-1,0 1 1,0-1-1,0 0 0,1 1 1,-1-1-1,0 0 0,0 1 1,0-1-1,0 1 1,0-1-1,0 0 0,0 1 1,1-1-1,-1 0 0,0 1 1,9 24-4,-9-24 4,55 226 276,-54-225-265,0-1 1,0 1-1,0-1 1,0 0-1,0 1 1,0-1-1,0 0 0,0 0 1,1 0-1,-1 0 1,0 0-1,1 0 1,-1 0-1,1-1 1,-1 1-1,1 0 1,-1-1-1,1 1 0,0-1 1,-1 0-1,1 1 1,-1-1-1,1 0 1,0 0-1,1 0-12,41-1-2558,-42 0 2117,42-7-7367,-16 0 2411</inkml:trace>
  <inkml:trace contextRef="#ctx0" brushRef="#br0" timeOffset="1867.534">2250 251 8448,'0'0'256,"0"0"21,0 0 107,0 0 107,0 0 21,0 0-22,0 0-84,-9 29 852,-4 12-587,-1 0-417,1 0-1,3 1 1,2 1 0,-3 32-254,7 98 917,4-172-960,0-1-1066,0 0-982,1-3-3221,5-13-1130</inkml:trace>
  <inkml:trace contextRef="#ctx0" brushRef="#br0" timeOffset="2525.44">2423 268 4736,'-25'31'8080,"-20"10"-6711,-5 6-1346,-59 67 382,109-113-391,0 0-1,-1 1 1,1-1 0,0 0 0,0 0-1,0 1 1,-1-1 0,1 0 0,1 0-1,-1 1 1,0-1 0,0 0 0,0 1-1,1-1 1,-1 0 0,0 0-1,1 0 1,-1 1 0,1-1 0,0 0-1,-1 0 1,1 0 0,1 1-14,14 22 47,-11-19-39,0-1 0,0 1 1,1-1-1,-1 0 1,1-1-1,0 1 0,0-1 1,0 0-1,0-1 1,2 1-9,71 19 168,-13-4-15,14 12 487,-77-29-533,-3-1 21,0 0-1,0 0 23,0 0 20,0 0-681,0 0-1857,0 0-1280,0 0-3328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1:50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0 423 2816,'0'0'299,"0"0"682,0 0 0,0 0-661,0 0-64,0 0 107,0 0 106,0 0 342,0 0-43,0 0-491,0 0-64,0 0-63,0 0-22,0 0 0,0 0 21,0 0 107,0 0 107,0 0 21,0 0-43,0 0-170,4-1-65,6-3-47,-1 0-1,1 0 1,-1-1 0,0 0-1,0-1 1,0 0-1,-1 0 1,0-1-1,0 0 1,0 0-1,1-4-58,16-18 114,-2-2 0,10-17-114,3-4 152,-24 36-102,-6 10-25,-1-1 0,0-1 1,-1 1-1,0-1 0,0 0 1,0 0-1,-1 0 0,0 0 1,1-6-26,38 75 0,-35-48-18,-4-8 5,1 0 1,-1 0-1,1 0 0,0 0 0,0-1 1,1 1-1,1 0 13,-2 0-1,0-1 0,0 0 0,0 0-1,0-1 1,1 1 0,-1-1 0,1 0 0,0 0 0,0 0-1,0-1 1,0 0 0,0 0 0,1 0 0,-1 0 0,0-1 0,1 0-1,0 0 1,-1-1 0,1 0 0,5 0 1,10 1 2,-18-1-2,20 2 43,1-1 1,0 0-1,22-4-43,-40 2 8,1 0 0,-1 0 0,0 0 0,1-1-1,-1 0 1,0-1 0,0 1 0,0-1 0,0 0 0,-1-1-1,1 0 1,-1 1 0,0-2 0,0 1 0,0 0 0,2-4-8,1-2 17,0 1 1,0 0 0,0-1 0,-1 0 0,0 0 0,-1 0 1,0-1-1,-1 0 0,0 0 0,-1-1 0,0 0 0,-1 1 0,0-2-18,0 11-85,11 2 64,209-7-107,-209 6 128,-1 0 0,1-1 0,-1-1 0,13-4 0,-13 3 0,0 1 0,0 0 0,1 1 0,12 0 0,-14 1 0,0 0 0,0 0 0,1-2 0,4-1 0,-10 2 0,0 0 0,0 0 0,1 1 0,-1 0 0,0 0 0,0 1 0,1 0 0,-1 0 0,0 1 0,0 0 0,1 0 0,-1 1 0,5 1 0,2 3-1,-1-1 1,1 2 0,-2 0 0,1 0 0,-1 2 0,0-1-1,-1 1 1,0 1 0,0 0 0,8 10 0,-4 0 4,-1 0-1,-1 1 1,0 0 0,-2 1 0,0 0 0,2 12-4,-6-6 244,-6-18-2707,-1-10-4299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0:31:51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65 8192,'-2'0'104,"-1"1"0,1-1-1,-1 0 1,0 0 0,1 0 0,-1 0 0,1 0 0,-1-1 0,0 1 0,1-1 0,-1 0 0,1 0 0,0 0-1,-1 0 1,1 0 0,0 0 0,-1-1 0,1 1 0,0-1 0,0 1 0,0-2-104,-23-13 399,18 11-345,0 1 0,0 0 0,-1 1 0,1 0 0,-1 0 0,0 0 0,0 1 0,0 0 0,-1 1 0,1 0 0,0 0 1,0 1-1,-1 0 0,1 0 0,0 1 0,-1 0 0,1 0 0,0 1 0,0 0 0,0 0 0,0 1 0,0 0 0,1 1 0,-1 0 0,1 0 0,0 0 0,0 1 0,1 0 0,-1 1 0,-1 1-54,-6 6 33,1 0-1,0 2 1,1-1 0,0 2-1,1-1 1,1 1-1,-6 13-32,11-17 15,0 0-1,1 1 0,0-1 0,0 1 0,2 0 0,0 0 1,0 0-1,1 0 0,0 0 0,2 0 0,0 11-14,1 0 12,0 0-7,1-1 0,1 1 0,3 6-5,-5-23-1,0-1 1,0 1 0,0-1-1,1 0 1,0 0 0,0 0-1,1 0 1,0-1-1,0 0 1,0 1 0,1-1-1,-1-1 1,1 1 0,1 0 0,-4-4 5,-1 0 0,1 0 1,0 0-1,0-1 1,0 1-1,-1 0 1,1-1-1,0 0 1,0 1-1,0-1 0,0 0 1,0 0-1,0 0 1,0 0-1,0 0 1,-1 0-1,1-1 0,0 1 1,0-1-1,0 1 1,0-1-1,-1 0 1,1 0-1,0 0 0,0 0 1,-1 0-1,1 0 1,-1 0-1,2-1-5,42-42 224,-45 43-221,49-61 183,-4-3 1,-2-1 0,-3-2-1,18-48-186,-49 101 22,-2 2-1,-10 25-9,0 1 1,1 0 0,0-1-1,1 1 1,1 0-1,0 0 1,0 0-1,2 7-12,0 18 7,-2-32-7,-1 12 0,2 1 0,0-1 0,1 0 0,3 13 0,-3-26 0,-1 0 0,0 0 0,1-1 0,0 1 0,0-1 0,1 1 0,-1-1 0,1 0 0,0 0 0,0 0 0,0 0 0,1 0 0,-1-1 0,1 1 0,0-1 0,0 0 0,0 0 0,0-1 0,3 2 0,1 0 34,1-1-1,-1 1 1,1-2 0,0 1 0,0-1 0,0 0 0,0-1 0,0 0 0,0-1 0,0 0 0,0 0 0,1-1 0,-1 0 0,0 0 0,0-1 0,0 0-1,1-2-33,13-5-734,1-1 0,-2 0 0,0-2 0,0-1 0,14-12 734,-5 4-7530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5:5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1639 250 7552,'0'0'149,"0"0"107,0 0 107,12-22 1301,7-15-862,-13 24-690,0 1 0,1-1 0,0 1-1,1 0 1,0 0 0,1 1-1,1 0 1,-1 1 0,2 0 0,8-6-112,-9 8 60,1 1-1,-1 0 1,1 1 0,1 1 0,-1-1 0,1 2 0,0 0 0,0 0 0,1 1 0,7-1-60,-12 3 15,0 1 0,-1 0 1,1 1-1,0-1 0,-1 1 1,1 1-1,-1 0 0,1 0 1,-1 0-1,0 1 0,0 0 0,0 0 1,0 1-1,-1-1 0,1 2 1,-1-1-1,0 1 0,2 2-15,0 0 1,-1 0-1,-1 0 1,1 1-1,-1 0 0,-1 0 1,1 0-1,-2 1 1,1 0-1,-1 0 0,0 0 1,-1 0-1,0 1 1,0-1-1,-1 1 0,-1 0 1,1 0-1,-2 0 1,1 0-1,-1 0 1,-1-1-1,0 1 0,0 0 1,-1 0-1,0 0 1,-3 7-1,-1 2 43,0-1 1,-2 0-1,0 0 1,0 0 0,-2-1-1,0 0 1,-2-1-1,1 0 1,-2-1-1,0 0 1,-1-1 0,-11 9-44,-12 6 110,-2-1 0,-1-2 0,0-2 0,-2-2 1,-1-1-1,-22 6-110,63-26 107,2-1 21,0 0 0,35 10 149,19-1-16,0-2-1,0-3 1,1-2 0,17-4-261,-22 2 472,32 0-835,-80 0-1472,-2 0-3647,-5-8-1342,-10-2 7570,13 9-1367,-11-8-232</inkml:trace>
  <inkml:trace contextRef="#ctx0" brushRef="#br0" timeOffset="1410.242">31 223 7680,'0'0'128,"0"0"0,0 0 0,0 0 0,7-11 512,7 0-557,1-1 1,0 1 0,1 1-1,0 1 1,1 1 0,0 0 0,0 1-1,0 0 1,1 2 0,0 0-1,0 1 1,0 0 0,1 2-84,-11 1 29,-1 0 0,0 0 0,1 1 0,-1 0 0,1 1 0,-1 0 0,1 0 0,-1 0 1,0 1-1,0 0 0,1 1 0,-1-1 0,-1 1 0,1 1 0,0-1 0,-1 1 0,0 0 0,0 1 0,0 0 0,0-1 1,-1 2-1,0-1 0,0 1 0,0 0 0,-1 0 0,0 0 0,0 0 0,0 1 0,-1 0 0,0-1 0,0 1 1,-1 0-1,1 4-29,0-4 24,-2-1 0,1 1 1,-1 0-1,0-1 0,0 1 0,-1 0 1,1 0-1,-2 0 0,1-1 1,-1 1-1,0 0 0,0 0 1,-1-1-1,0 1 0,0-1 0,-1 1 1,0-1-1,0 0 0,0 0 1,0 0-1,-1-1 0,0 1 0,-1-1 1,1 0-1,-1 0 0,0 0 1,0-1-1,0 0 0,-1 0 1,0 0-1,1 0 0,-2-1 0,1 0 1,0 0-1,0-1 0,-5 2-24,-17 5 58,1-1 0,-2-1 0,1-1 0,-1-2 0,1-1 0,-1-1 0,-15-1-58,46-1-5,14 0 36,0 0 0,0 1 0,0 1-1,1 1 1,8 2-31,-6 1 34,8 2-8,0 1-1,-1 1 1,0 1-1,15 10-25,-35-17 17,0-1 0,0 1 0,0 0 0,-1 0 0,0 1 0,0 0 0,0 0-1,-1 0 1,1 0 0,-1 1 0,0 0 0,-1 0 0,0 0 0,1 0-1,-2 0 1,1 1 0,-1-1 0,0 1 0,-1 0 0,1-1 0,-1 3-17,-1-2 37,-1 0 0,0-1 0,0 1 0,0-1 0,-1 1 0,0-1 0,0 1 1,-1-1-1,1 0 0,-1 0 0,-1 0 0,1-1 0,-1 1 0,0-1 0,0 0 1,-1 0-1,0 0 0,-3 2-37,-7 8 118,-1-1 0,-1-1 0,0 0 0,-1-2 0,-6 3-118,12-7 85,-1-2 1,1 0-1,-1 0 0,0-1 0,0 0 0,0-1 1,0-1-1,-1 0 0,1-1 0,-7 0-85,9-1-146,1-1 0,0 0 0,0-1 0,0 0 0,0 0 0,-5-3 146,7 2-594,1 0-1,-1 0 1,1-1 0,0-1 0,0 1-1,0-1 1,1 0 0,-3-2 594,-17-17-6336</inkml:trace>
  <inkml:trace contextRef="#ctx0" brushRef="#br0" timeOffset="7321.433">714 1014 3968,'0'0'512,"22"-3"3157,-10 11-3136,0-1 1,1 0-1,0-1 0,0-1 1,0 0-1,0-1 0,11 2-533,0 0 182,0-2-1,0-1 0,0-1 1,0-1-1,0 0 0,1-2 1,-1-1-1,0-2 0,0 0 1,18-6-182,185-41 746,-223 49-763,22-4-37,0-2 0,-1-1 0,-1-1 0,0-1 0,0-1 0,13-10 54,-36 21-1984,-1 1-6293</inkml:trace>
  <inkml:trace contextRef="#ctx0" brushRef="#br0" timeOffset="8190.394">833 883 4608,'-10'2'4831,"-28"22"-4273,13-8-337,-103 31 697,127-46-790,1-1 0,0 0 0,0 0 0,0 0 0,0 0 21,21 24 619,3-1-394,-10-10-295,0 0-1,-1 1 1,-1 0-1,0 1 1,-1 0 0,0 1-1,-1 0 1,4 12-79,-8-20 24,-1-1-3419,-5-7-3602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23:15:5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804 581 4736,'0'0'768,"0"0"85,0 0 342,0 0-1,0 0-319,0 0 42,0 0 214,0 0-22,0 0-554,0 0-86,6-13 299,100-208 160,-43 94-704,-47 95-154,2 1-1,1 2 0,1-1 1,8-6-70,-32 93 0,-15 265 366,6-55-199,12-181 579,1-84-618,0-2 0,0 0-64,0 0-256,0 0-1023,0 0-3841,0 0-534,0 0 1708</inkml:trace>
  <inkml:trace contextRef="#ctx0" brushRef="#br0" timeOffset="11858.924">1309 222 4608,'0'0'149,"0"0"107,0 0 128,35 18 1387,28 1-167,-54-17-1483,1 0 1,-1 1 0,1 0 0,-1 0 0,0 1 0,0 0-1,-1 1 1,1 0 0,-1 0 0,0 1 0,0 1-122,24 22 228,60 52 312,-85-75-498,1 1 1,-1 0 0,0 0-1,0 1 1,-1-1 0,0 2-1,0-1 1,-1 1 0,0-1-1,-1 2 1,0-1 0,0 0-1,-1 1 1,0 0 0,-1-1-1,0 1 1,0 0 0,-1 0-1,0 0 1,-1 0 0,0 1-1,-1-1 1,0 0 0,-1 4-43,4 73 277,-2-85-384,0-2-831,0 0-1196,0 0-3924</inkml:trace>
  <inkml:trace contextRef="#ctx0" brushRef="#br0" timeOffset="12649.25">1553 592 4480,'0'0'384,"20"28"4458,26 15-4110,30 31 862,-76-73-1554,1-1 0,-1 1 0,1-1 0,-1 1 1,1-1-1,-1 0 0,1 1 0,0-1 0,-1 0 1,1 0-1,-1 1 0,1-1 0,0 0 0,-1 0 0,1 0 1,0 0-1,-1 0 0,1 0 0,0 0 0,-1 0 1,1 0-1,0 0 0,-1 0 0,1 0 0,0-1 1,-1 1-1,1 0 0,-1 0 0,1-1 0,0 1-40,24-17 312,16-28-236,-40 43-27,18-19 65,1 0 0,16-12-114,5-4-1647,-4-4-5104,-28 30 2271</inkml:trace>
  <inkml:trace contextRef="#ctx0" brushRef="#br0" timeOffset="15819.408">9 844 2560,'6'-6'3473,"-6"-13"-1702,-9-34-955,4 25-327,5 15-365,0 0 0,1 0 0,0 0 0,1 0 0,0 0 0,1 0 0,0 0 0,1 1 0,1-1 0,4-6-124,12-26 258,3 2-1,8-9-257,-9 13 122,-11 23-103,0 0-1,0 0 1,2 1-1,0 1 1,0 0-1,2 1 1,-1 1-1,2 0 1,0 1-1,0 1 1,0 1-1,1 0 1,1 1-1,0 1 1,16-4-19,-27 9 25,9-3-308,0 1-1,0 1 0,1 0 0,12 1 284,-30 2-6826</inkml:trace>
  <inkml:trace contextRef="#ctx0" brushRef="#br0" timeOffset="16366.914">380 0 5120,'0'0'128,"24"36"3562,-12-26-3448,-1-1-1,1 0 1,0-1-1,1-1 0,0 0 1,0 0-1,1-1 0,-1-1 1,15 4-242,-6-2 357,0 1-1,-1 2 1,9 5-357,-30-14 9,1-1 1,0 1-1,0 0 1,-1 0-1,1 0 0,0 0 1,-1 0-1,1 0 1,-1 0-1,0 0 0,1 0 1,-1 0-1,0 0 1,1 0-1,-1 0 1,0 1-1,0-1 0,0 0 1,0 0-1,0 0 1,0 0-1,0 0 0,0 0 1,-1 1-1,1-1 1,0 0-1,-1 0-9,-11 34 11,9-27 65,-19 43 145,-2-1-1,-15 21-220,1 0-4217,29-54-1713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9.xml"/><Relationship Id="rId12" Type="http://schemas.openxmlformats.org/officeDocument/2006/relationships/image" Target="../media/image9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8.png"/><Relationship Id="rId11" Type="http://schemas.openxmlformats.org/officeDocument/2006/relationships/customXml" Target="../ink/ink91.xml"/><Relationship Id="rId5" Type="http://schemas.openxmlformats.org/officeDocument/2006/relationships/customXml" Target="../ink/ink88.xml"/><Relationship Id="rId10" Type="http://schemas.openxmlformats.org/officeDocument/2006/relationships/image" Target="../media/image90.png"/><Relationship Id="rId4" Type="http://schemas.openxmlformats.org/officeDocument/2006/relationships/image" Target="../media/image87.emf"/><Relationship Id="rId9" Type="http://schemas.openxmlformats.org/officeDocument/2006/relationships/customXml" Target="../ink/ink9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9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3.png"/><Relationship Id="rId11" Type="http://schemas.openxmlformats.org/officeDocument/2006/relationships/image" Target="../media/image2.png"/><Relationship Id="rId5" Type="http://schemas.openxmlformats.org/officeDocument/2006/relationships/customXml" Target="../ink/ink92.xml"/><Relationship Id="rId10" Type="http://schemas.openxmlformats.org/officeDocument/2006/relationships/image" Target="../media/image95.png"/><Relationship Id="rId4" Type="http://schemas.openxmlformats.org/officeDocument/2006/relationships/image" Target="../media/image92.emf"/><Relationship Id="rId9" Type="http://schemas.openxmlformats.org/officeDocument/2006/relationships/customXml" Target="../ink/ink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18" Type="http://schemas.openxmlformats.org/officeDocument/2006/relationships/customXml" Target="../ink/ink101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96.xml"/><Relationship Id="rId12" Type="http://schemas.openxmlformats.org/officeDocument/2006/relationships/customXml" Target="../ink/ink98.xml"/><Relationship Id="rId17" Type="http://schemas.openxmlformats.org/officeDocument/2006/relationships/image" Target="../media/image102.png"/><Relationship Id="rId2" Type="http://schemas.openxmlformats.org/officeDocument/2006/relationships/audio" Target="../media/media12.mp3"/><Relationship Id="rId16" Type="http://schemas.openxmlformats.org/officeDocument/2006/relationships/customXml" Target="../ink/ink100.xml"/><Relationship Id="rId1" Type="http://schemas.microsoft.com/office/2007/relationships/media" Target="../media/media12.mp3"/><Relationship Id="rId6" Type="http://schemas.openxmlformats.org/officeDocument/2006/relationships/image" Target="../media/image97.png"/><Relationship Id="rId11" Type="http://schemas.openxmlformats.org/officeDocument/2006/relationships/image" Target="../media/image2.png"/><Relationship Id="rId5" Type="http://schemas.openxmlformats.org/officeDocument/2006/relationships/customXml" Target="../ink/ink95.xml"/><Relationship Id="rId15" Type="http://schemas.openxmlformats.org/officeDocument/2006/relationships/image" Target="../media/image101.png"/><Relationship Id="rId10" Type="http://schemas.openxmlformats.org/officeDocument/2006/relationships/image" Target="../media/image99.png"/><Relationship Id="rId19" Type="http://schemas.openxmlformats.org/officeDocument/2006/relationships/image" Target="../media/image103.png"/><Relationship Id="rId4" Type="http://schemas.openxmlformats.org/officeDocument/2006/relationships/image" Target="../media/image96.emf"/><Relationship Id="rId9" Type="http://schemas.openxmlformats.org/officeDocument/2006/relationships/customXml" Target="../ink/ink97.xml"/><Relationship Id="rId14" Type="http://schemas.openxmlformats.org/officeDocument/2006/relationships/customXml" Target="../ink/ink9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03.xml"/><Relationship Id="rId12" Type="http://schemas.openxmlformats.org/officeDocument/2006/relationships/image" Target="../media/image10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05.png"/><Relationship Id="rId11" Type="http://schemas.openxmlformats.org/officeDocument/2006/relationships/customXml" Target="../ink/ink105.xml"/><Relationship Id="rId5" Type="http://schemas.openxmlformats.org/officeDocument/2006/relationships/customXml" Target="../ink/ink102.xml"/><Relationship Id="rId10" Type="http://schemas.openxmlformats.org/officeDocument/2006/relationships/image" Target="../media/image107.png"/><Relationship Id="rId4" Type="http://schemas.openxmlformats.org/officeDocument/2006/relationships/image" Target="../media/image104.emf"/><Relationship Id="rId9" Type="http://schemas.openxmlformats.org/officeDocument/2006/relationships/customXml" Target="../ink/ink10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0.xml"/><Relationship Id="rId18" Type="http://schemas.openxmlformats.org/officeDocument/2006/relationships/image" Target="../media/image830.png"/><Relationship Id="rId26" Type="http://schemas.openxmlformats.org/officeDocument/2006/relationships/image" Target="../media/image87.png"/><Relationship Id="rId39" Type="http://schemas.openxmlformats.org/officeDocument/2006/relationships/customXml" Target="../ink/ink123.xml"/><Relationship Id="rId21" Type="http://schemas.openxmlformats.org/officeDocument/2006/relationships/customXml" Target="../ink/ink114.xml"/><Relationship Id="rId34" Type="http://schemas.openxmlformats.org/officeDocument/2006/relationships/image" Target="../media/image910.png"/><Relationship Id="rId42" Type="http://schemas.openxmlformats.org/officeDocument/2006/relationships/image" Target="../media/image111.png"/><Relationship Id="rId7" Type="http://schemas.openxmlformats.org/officeDocument/2006/relationships/customXml" Target="../ink/ink107.xml"/><Relationship Id="rId2" Type="http://schemas.openxmlformats.org/officeDocument/2006/relationships/audio" Target="../media/media14.mp3"/><Relationship Id="rId16" Type="http://schemas.openxmlformats.org/officeDocument/2006/relationships/image" Target="../media/image820.png"/><Relationship Id="rId20" Type="http://schemas.openxmlformats.org/officeDocument/2006/relationships/image" Target="../media/image840.png"/><Relationship Id="rId29" Type="http://schemas.openxmlformats.org/officeDocument/2006/relationships/customXml" Target="../ink/ink118.xml"/><Relationship Id="rId41" Type="http://schemas.openxmlformats.org/officeDocument/2006/relationships/customXml" Target="../ink/ink124.xml"/><Relationship Id="rId1" Type="http://schemas.microsoft.com/office/2007/relationships/media" Target="../media/media14.mp3"/><Relationship Id="rId6" Type="http://schemas.openxmlformats.org/officeDocument/2006/relationships/image" Target="../media/image760.png"/><Relationship Id="rId11" Type="http://schemas.openxmlformats.org/officeDocument/2006/relationships/customXml" Target="../ink/ink109.xml"/><Relationship Id="rId24" Type="http://schemas.openxmlformats.org/officeDocument/2006/relationships/image" Target="../media/image860.png"/><Relationship Id="rId32" Type="http://schemas.openxmlformats.org/officeDocument/2006/relationships/image" Target="../media/image900.png"/><Relationship Id="rId37" Type="http://schemas.openxmlformats.org/officeDocument/2006/relationships/customXml" Target="../ink/ink122.xml"/><Relationship Id="rId40" Type="http://schemas.openxmlformats.org/officeDocument/2006/relationships/image" Target="../media/image110.png"/><Relationship Id="rId5" Type="http://schemas.openxmlformats.org/officeDocument/2006/relationships/customXml" Target="../ink/ink106.xml"/><Relationship Id="rId15" Type="http://schemas.openxmlformats.org/officeDocument/2006/relationships/customXml" Target="../ink/ink111.xml"/><Relationship Id="rId23" Type="http://schemas.openxmlformats.org/officeDocument/2006/relationships/customXml" Target="../ink/ink115.xml"/><Relationship Id="rId28" Type="http://schemas.openxmlformats.org/officeDocument/2006/relationships/image" Target="../media/image880.png"/><Relationship Id="rId36" Type="http://schemas.openxmlformats.org/officeDocument/2006/relationships/image" Target="../media/image92.png"/><Relationship Id="rId10" Type="http://schemas.openxmlformats.org/officeDocument/2006/relationships/image" Target="../media/image78.png"/><Relationship Id="rId19" Type="http://schemas.openxmlformats.org/officeDocument/2006/relationships/customXml" Target="../ink/ink113.xml"/><Relationship Id="rId31" Type="http://schemas.openxmlformats.org/officeDocument/2006/relationships/customXml" Target="../ink/ink119.xml"/><Relationship Id="rId4" Type="http://schemas.openxmlformats.org/officeDocument/2006/relationships/image" Target="../media/image109.emf"/><Relationship Id="rId9" Type="http://schemas.openxmlformats.org/officeDocument/2006/relationships/customXml" Target="../ink/ink108.xml"/><Relationship Id="rId14" Type="http://schemas.openxmlformats.org/officeDocument/2006/relationships/image" Target="../media/image81.png"/><Relationship Id="rId22" Type="http://schemas.openxmlformats.org/officeDocument/2006/relationships/image" Target="../media/image850.png"/><Relationship Id="rId27" Type="http://schemas.openxmlformats.org/officeDocument/2006/relationships/customXml" Target="../ink/ink117.xml"/><Relationship Id="rId30" Type="http://schemas.openxmlformats.org/officeDocument/2006/relationships/image" Target="../media/image890.png"/><Relationship Id="rId35" Type="http://schemas.openxmlformats.org/officeDocument/2006/relationships/customXml" Target="../ink/ink121.xml"/><Relationship Id="rId43" Type="http://schemas.openxmlformats.org/officeDocument/2006/relationships/image" Target="../media/image2.png"/><Relationship Id="rId8" Type="http://schemas.openxmlformats.org/officeDocument/2006/relationships/image" Target="../media/image770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80.png"/><Relationship Id="rId17" Type="http://schemas.openxmlformats.org/officeDocument/2006/relationships/customXml" Target="../ink/ink112.xml"/><Relationship Id="rId25" Type="http://schemas.openxmlformats.org/officeDocument/2006/relationships/customXml" Target="../ink/ink116.xml"/><Relationship Id="rId33" Type="http://schemas.openxmlformats.org/officeDocument/2006/relationships/customXml" Target="../ink/ink120.xml"/><Relationship Id="rId38" Type="http://schemas.openxmlformats.org/officeDocument/2006/relationships/image" Target="../media/image9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image" Target="../media/image6.png"/><Relationship Id="rId17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5.png"/><Relationship Id="rId4" Type="http://schemas.openxmlformats.org/officeDocument/2006/relationships/image" Target="../media/image3.emf"/><Relationship Id="rId9" Type="http://schemas.openxmlformats.org/officeDocument/2006/relationships/customXml" Target="../ink/ink3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.xml"/><Relationship Id="rId12" Type="http://schemas.openxmlformats.org/officeDocument/2006/relationships/customXml" Target="../ink/ink10.xml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customXml" Target="../ink/ink12.xml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customXml" Target="../ink/ink7.xml"/><Relationship Id="rId15" Type="http://schemas.openxmlformats.org/officeDocument/2006/relationships/image" Target="../media/image13.png"/><Relationship Id="rId10" Type="http://schemas.openxmlformats.org/officeDocument/2006/relationships/customXml" Target="../ink/ink9.xml"/><Relationship Id="rId4" Type="http://schemas.openxmlformats.org/officeDocument/2006/relationships/image" Target="../media/image4.emf"/><Relationship Id="rId9" Type="http://schemas.openxmlformats.org/officeDocument/2006/relationships/image" Target="../media/image2.png"/><Relationship Id="rId14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.xml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9" Type="http://schemas.openxmlformats.org/officeDocument/2006/relationships/customXml" Target="../ink/ink30.xml"/><Relationship Id="rId21" Type="http://schemas.openxmlformats.org/officeDocument/2006/relationships/customXml" Target="../ink/ink21.xml"/><Relationship Id="rId34" Type="http://schemas.openxmlformats.org/officeDocument/2006/relationships/image" Target="../media/image29.png"/><Relationship Id="rId42" Type="http://schemas.openxmlformats.org/officeDocument/2006/relationships/image" Target="../media/image33.png"/><Relationship Id="rId47" Type="http://schemas.openxmlformats.org/officeDocument/2006/relationships/image" Target="../media/image2.png"/><Relationship Id="rId50" Type="http://schemas.openxmlformats.org/officeDocument/2006/relationships/customXml" Target="../ink/ink35.xml"/><Relationship Id="rId7" Type="http://schemas.openxmlformats.org/officeDocument/2006/relationships/customXml" Target="../ink/ink14.xml"/><Relationship Id="rId2" Type="http://schemas.openxmlformats.org/officeDocument/2006/relationships/audio" Target="../media/media5.mp3"/><Relationship Id="rId16" Type="http://schemas.openxmlformats.org/officeDocument/2006/relationships/image" Target="../media/image20.png"/><Relationship Id="rId29" Type="http://schemas.openxmlformats.org/officeDocument/2006/relationships/customXml" Target="../ink/ink25.xml"/><Relationship Id="rId11" Type="http://schemas.openxmlformats.org/officeDocument/2006/relationships/customXml" Target="../ink/ink16.xml"/><Relationship Id="rId24" Type="http://schemas.openxmlformats.org/officeDocument/2006/relationships/image" Target="../media/image24.png"/><Relationship Id="rId32" Type="http://schemas.openxmlformats.org/officeDocument/2006/relationships/image" Target="../media/image28.png"/><Relationship Id="rId37" Type="http://schemas.openxmlformats.org/officeDocument/2006/relationships/customXml" Target="../ink/ink29.xml"/><Relationship Id="rId40" Type="http://schemas.openxmlformats.org/officeDocument/2006/relationships/image" Target="../media/image32.png"/><Relationship Id="rId45" Type="http://schemas.openxmlformats.org/officeDocument/2006/relationships/customXml" Target="../ink/ink33.xml"/><Relationship Id="rId5" Type="http://schemas.openxmlformats.org/officeDocument/2006/relationships/customXml" Target="../ink/ink13.xml"/><Relationship Id="rId15" Type="http://schemas.openxmlformats.org/officeDocument/2006/relationships/customXml" Target="../ink/ink18.xml"/><Relationship Id="rId23" Type="http://schemas.openxmlformats.org/officeDocument/2006/relationships/customXml" Target="../ink/ink22.xml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49" Type="http://schemas.openxmlformats.org/officeDocument/2006/relationships/image" Target="../media/image36.png"/><Relationship Id="rId10" Type="http://schemas.openxmlformats.org/officeDocument/2006/relationships/image" Target="../media/image17.png"/><Relationship Id="rId19" Type="http://schemas.openxmlformats.org/officeDocument/2006/relationships/customXml" Target="../ink/ink20.xml"/><Relationship Id="rId31" Type="http://schemas.openxmlformats.org/officeDocument/2006/relationships/customXml" Target="../ink/ink26.xml"/><Relationship Id="rId44" Type="http://schemas.openxmlformats.org/officeDocument/2006/relationships/image" Target="../media/image34.png"/><Relationship Id="rId4" Type="http://schemas.openxmlformats.org/officeDocument/2006/relationships/image" Target="../media/image16.emf"/><Relationship Id="rId9" Type="http://schemas.openxmlformats.org/officeDocument/2006/relationships/customXml" Target="../ink/ink15.xml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customXml" Target="../ink/ink24.xml"/><Relationship Id="rId30" Type="http://schemas.openxmlformats.org/officeDocument/2006/relationships/image" Target="../media/image27.png"/><Relationship Id="rId35" Type="http://schemas.openxmlformats.org/officeDocument/2006/relationships/customXml" Target="../ink/ink28.xml"/><Relationship Id="rId43" Type="http://schemas.openxmlformats.org/officeDocument/2006/relationships/customXml" Target="../ink/ink32.xml"/><Relationship Id="rId48" Type="http://schemas.openxmlformats.org/officeDocument/2006/relationships/customXml" Target="../ink/ink34.xml"/><Relationship Id="rId8" Type="http://schemas.openxmlformats.org/officeDocument/2006/relationships/image" Target="../media/image16.png"/><Relationship Id="rId51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7" Type="http://schemas.openxmlformats.org/officeDocument/2006/relationships/customXml" Target="../ink/ink19.xml"/><Relationship Id="rId25" Type="http://schemas.openxmlformats.org/officeDocument/2006/relationships/customXml" Target="../ink/ink23.xml"/><Relationship Id="rId33" Type="http://schemas.openxmlformats.org/officeDocument/2006/relationships/customXml" Target="../ink/ink27.xml"/><Relationship Id="rId38" Type="http://schemas.openxmlformats.org/officeDocument/2006/relationships/image" Target="../media/image31.png"/><Relationship Id="rId46" Type="http://schemas.openxmlformats.org/officeDocument/2006/relationships/image" Target="../media/image35.png"/><Relationship Id="rId20" Type="http://schemas.openxmlformats.org/officeDocument/2006/relationships/image" Target="../media/image22.png"/><Relationship Id="rId41" Type="http://schemas.openxmlformats.org/officeDocument/2006/relationships/customXml" Target="../ink/ink31.xml"/><Relationship Id="rId1" Type="http://schemas.microsoft.com/office/2007/relationships/media" Target="../media/media5.mp3"/><Relationship Id="rId6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7.xml"/><Relationship Id="rId21" Type="http://schemas.openxmlformats.org/officeDocument/2006/relationships/image" Target="../media/image44.png"/><Relationship Id="rId42" Type="http://schemas.openxmlformats.org/officeDocument/2006/relationships/customXml" Target="../ink/ink55.xml"/><Relationship Id="rId47" Type="http://schemas.openxmlformats.org/officeDocument/2006/relationships/image" Target="../media/image57.png"/><Relationship Id="rId63" Type="http://schemas.openxmlformats.org/officeDocument/2006/relationships/image" Target="../media/image65.png"/><Relationship Id="rId68" Type="http://schemas.openxmlformats.org/officeDocument/2006/relationships/customXml" Target="../ink/ink68.xml"/><Relationship Id="rId84" Type="http://schemas.openxmlformats.org/officeDocument/2006/relationships/image" Target="../media/image75.png"/><Relationship Id="rId89" Type="http://schemas.openxmlformats.org/officeDocument/2006/relationships/image" Target="../media/image2.png"/><Relationship Id="rId16" Type="http://schemas.openxmlformats.org/officeDocument/2006/relationships/customXml" Target="../ink/ink42.xml"/><Relationship Id="rId11" Type="http://schemas.openxmlformats.org/officeDocument/2006/relationships/image" Target="../media/image390.png"/><Relationship Id="rId32" Type="http://schemas.openxmlformats.org/officeDocument/2006/relationships/customXml" Target="../ink/ink50.xml"/><Relationship Id="rId37" Type="http://schemas.openxmlformats.org/officeDocument/2006/relationships/image" Target="../media/image52.png"/><Relationship Id="rId53" Type="http://schemas.openxmlformats.org/officeDocument/2006/relationships/image" Target="../media/image60.png"/><Relationship Id="rId58" Type="http://schemas.openxmlformats.org/officeDocument/2006/relationships/customXml" Target="../ink/ink63.xml"/><Relationship Id="rId74" Type="http://schemas.openxmlformats.org/officeDocument/2006/relationships/image" Target="../media/image70.png"/><Relationship Id="rId79" Type="http://schemas.openxmlformats.org/officeDocument/2006/relationships/customXml" Target="../ink/ink74.xml"/><Relationship Id="rId5" Type="http://schemas.openxmlformats.org/officeDocument/2006/relationships/customXml" Target="../ink/ink36.xml"/><Relationship Id="rId14" Type="http://schemas.openxmlformats.org/officeDocument/2006/relationships/customXml" Target="../ink/ink41.xml"/><Relationship Id="rId22" Type="http://schemas.openxmlformats.org/officeDocument/2006/relationships/customXml" Target="../ink/ink45.xml"/><Relationship Id="rId27" Type="http://schemas.openxmlformats.org/officeDocument/2006/relationships/image" Target="../media/image47.png"/><Relationship Id="rId30" Type="http://schemas.openxmlformats.org/officeDocument/2006/relationships/customXml" Target="../ink/ink49.xml"/><Relationship Id="rId35" Type="http://schemas.openxmlformats.org/officeDocument/2006/relationships/image" Target="../media/image51.png"/><Relationship Id="rId43" Type="http://schemas.openxmlformats.org/officeDocument/2006/relationships/image" Target="../media/image55.png"/><Relationship Id="rId48" Type="http://schemas.openxmlformats.org/officeDocument/2006/relationships/customXml" Target="../ink/ink58.xml"/><Relationship Id="rId56" Type="http://schemas.openxmlformats.org/officeDocument/2006/relationships/customXml" Target="../ink/ink62.xml"/><Relationship Id="rId64" Type="http://schemas.openxmlformats.org/officeDocument/2006/relationships/customXml" Target="../ink/ink66.xml"/><Relationship Id="rId69" Type="http://schemas.openxmlformats.org/officeDocument/2006/relationships/customXml" Target="../ink/ink69.xml"/><Relationship Id="rId77" Type="http://schemas.openxmlformats.org/officeDocument/2006/relationships/customXml" Target="../ink/ink73.xml"/><Relationship Id="rId8" Type="http://schemas.openxmlformats.org/officeDocument/2006/relationships/customXml" Target="../ink/ink38.xml"/><Relationship Id="rId51" Type="http://schemas.openxmlformats.org/officeDocument/2006/relationships/image" Target="../media/image59.png"/><Relationship Id="rId72" Type="http://schemas.openxmlformats.org/officeDocument/2006/relationships/image" Target="../media/image69.png"/><Relationship Id="rId80" Type="http://schemas.openxmlformats.org/officeDocument/2006/relationships/image" Target="../media/image73.png"/><Relationship Id="rId85" Type="http://schemas.openxmlformats.org/officeDocument/2006/relationships/customXml" Target="../ink/ink77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40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38" Type="http://schemas.openxmlformats.org/officeDocument/2006/relationships/customXml" Target="../ink/ink53.xml"/><Relationship Id="rId46" Type="http://schemas.openxmlformats.org/officeDocument/2006/relationships/customXml" Target="../ink/ink57.xml"/><Relationship Id="rId59" Type="http://schemas.openxmlformats.org/officeDocument/2006/relationships/image" Target="../media/image63.png"/><Relationship Id="rId67" Type="http://schemas.openxmlformats.org/officeDocument/2006/relationships/image" Target="../media/image67.png"/><Relationship Id="rId20" Type="http://schemas.openxmlformats.org/officeDocument/2006/relationships/customXml" Target="../ink/ink44.xml"/><Relationship Id="rId41" Type="http://schemas.openxmlformats.org/officeDocument/2006/relationships/image" Target="../media/image54.png"/><Relationship Id="rId54" Type="http://schemas.openxmlformats.org/officeDocument/2006/relationships/customXml" Target="../ink/ink61.xml"/><Relationship Id="rId62" Type="http://schemas.openxmlformats.org/officeDocument/2006/relationships/customXml" Target="../ink/ink65.xml"/><Relationship Id="rId70" Type="http://schemas.openxmlformats.org/officeDocument/2006/relationships/image" Target="../media/image68.png"/><Relationship Id="rId75" Type="http://schemas.openxmlformats.org/officeDocument/2006/relationships/customXml" Target="../ink/ink72.xml"/><Relationship Id="rId83" Type="http://schemas.openxmlformats.org/officeDocument/2006/relationships/customXml" Target="../ink/ink76.xml"/><Relationship Id="rId88" Type="http://schemas.openxmlformats.org/officeDocument/2006/relationships/image" Target="../media/image77.png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customXml" Target="../ink/ink48.xml"/><Relationship Id="rId36" Type="http://schemas.openxmlformats.org/officeDocument/2006/relationships/customXml" Target="../ink/ink52.xml"/><Relationship Id="rId49" Type="http://schemas.openxmlformats.org/officeDocument/2006/relationships/image" Target="../media/image58.png"/><Relationship Id="rId57" Type="http://schemas.openxmlformats.org/officeDocument/2006/relationships/image" Target="../media/image62.png"/><Relationship Id="rId10" Type="http://schemas.openxmlformats.org/officeDocument/2006/relationships/customXml" Target="../ink/ink39.xml"/><Relationship Id="rId31" Type="http://schemas.openxmlformats.org/officeDocument/2006/relationships/image" Target="../media/image49.png"/><Relationship Id="rId44" Type="http://schemas.openxmlformats.org/officeDocument/2006/relationships/customXml" Target="../ink/ink56.xml"/><Relationship Id="rId52" Type="http://schemas.openxmlformats.org/officeDocument/2006/relationships/customXml" Target="../ink/ink60.xml"/><Relationship Id="rId60" Type="http://schemas.openxmlformats.org/officeDocument/2006/relationships/customXml" Target="../ink/ink64.xml"/><Relationship Id="rId65" Type="http://schemas.openxmlformats.org/officeDocument/2006/relationships/image" Target="../media/image66.png"/><Relationship Id="rId73" Type="http://schemas.openxmlformats.org/officeDocument/2006/relationships/customXml" Target="../ink/ink71.xml"/><Relationship Id="rId78" Type="http://schemas.openxmlformats.org/officeDocument/2006/relationships/image" Target="../media/image72.png"/><Relationship Id="rId81" Type="http://schemas.openxmlformats.org/officeDocument/2006/relationships/customXml" Target="../ink/ink75.xml"/><Relationship Id="rId86" Type="http://schemas.openxmlformats.org/officeDocument/2006/relationships/image" Target="../media/image76.png"/><Relationship Id="rId4" Type="http://schemas.openxmlformats.org/officeDocument/2006/relationships/image" Target="../media/image38.emf"/><Relationship Id="rId9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openxmlformats.org/officeDocument/2006/relationships/customXml" Target="../ink/ink43.xml"/><Relationship Id="rId39" Type="http://schemas.openxmlformats.org/officeDocument/2006/relationships/image" Target="../media/image53.png"/><Relationship Id="rId34" Type="http://schemas.openxmlformats.org/officeDocument/2006/relationships/customXml" Target="../ink/ink51.xml"/><Relationship Id="rId50" Type="http://schemas.openxmlformats.org/officeDocument/2006/relationships/customXml" Target="../ink/ink59.xml"/><Relationship Id="rId55" Type="http://schemas.openxmlformats.org/officeDocument/2006/relationships/image" Target="../media/image61.png"/><Relationship Id="rId76" Type="http://schemas.openxmlformats.org/officeDocument/2006/relationships/image" Target="../media/image71.png"/><Relationship Id="rId7" Type="http://schemas.openxmlformats.org/officeDocument/2006/relationships/customXml" Target="../ink/ink37.xml"/><Relationship Id="rId71" Type="http://schemas.openxmlformats.org/officeDocument/2006/relationships/customXml" Target="../ink/ink70.xml"/><Relationship Id="rId2" Type="http://schemas.openxmlformats.org/officeDocument/2006/relationships/audio" Target="../media/media6.mp3"/><Relationship Id="rId29" Type="http://schemas.openxmlformats.org/officeDocument/2006/relationships/image" Target="../media/image48.png"/><Relationship Id="rId24" Type="http://schemas.openxmlformats.org/officeDocument/2006/relationships/customXml" Target="../ink/ink46.xml"/><Relationship Id="rId40" Type="http://schemas.openxmlformats.org/officeDocument/2006/relationships/customXml" Target="../ink/ink54.xml"/><Relationship Id="rId45" Type="http://schemas.openxmlformats.org/officeDocument/2006/relationships/image" Target="../media/image56.png"/><Relationship Id="rId66" Type="http://schemas.openxmlformats.org/officeDocument/2006/relationships/customXml" Target="../ink/ink67.xml"/><Relationship Id="rId87" Type="http://schemas.openxmlformats.org/officeDocument/2006/relationships/customXml" Target="../ink/ink78.xml"/><Relationship Id="rId61" Type="http://schemas.openxmlformats.org/officeDocument/2006/relationships/image" Target="../media/image64.png"/><Relationship Id="rId82" Type="http://schemas.openxmlformats.org/officeDocument/2006/relationships/image" Target="../media/image74.png"/><Relationship Id="rId1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customXml" Target="../ink/ink79.xml"/><Relationship Id="rId5" Type="http://schemas.openxmlformats.org/officeDocument/2006/relationships/image" Target="../media/image2.png"/><Relationship Id="rId4" Type="http://schemas.openxmlformats.org/officeDocument/2006/relationships/image" Target="../media/image7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70.png"/><Relationship Id="rId11" Type="http://schemas.openxmlformats.org/officeDocument/2006/relationships/image" Target="../media/image2.png"/><Relationship Id="rId5" Type="http://schemas.openxmlformats.org/officeDocument/2006/relationships/customXml" Target="../ink/ink80.xml"/><Relationship Id="rId10" Type="http://schemas.openxmlformats.org/officeDocument/2006/relationships/image" Target="../media/image690.png"/><Relationship Id="rId4" Type="http://schemas.openxmlformats.org/officeDocument/2006/relationships/image" Target="../media/image80.emf"/><Relationship Id="rId9" Type="http://schemas.openxmlformats.org/officeDocument/2006/relationships/customXml" Target="../ink/ink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customXml" Target="../ink/ink87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4.xml"/><Relationship Id="rId12" Type="http://schemas.openxmlformats.org/officeDocument/2006/relationships/image" Target="../media/image8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2.png"/><Relationship Id="rId11" Type="http://schemas.openxmlformats.org/officeDocument/2006/relationships/customXml" Target="../ink/ink86.xml"/><Relationship Id="rId5" Type="http://schemas.openxmlformats.org/officeDocument/2006/relationships/customXml" Target="../ink/ink83.xml"/><Relationship Id="rId15" Type="http://schemas.openxmlformats.org/officeDocument/2006/relationships/image" Target="../media/image2.png"/><Relationship Id="rId10" Type="http://schemas.openxmlformats.org/officeDocument/2006/relationships/image" Target="../media/image84.png"/><Relationship Id="rId4" Type="http://schemas.openxmlformats.org/officeDocument/2006/relationships/image" Target="../media/image81.emf"/><Relationship Id="rId9" Type="http://schemas.openxmlformats.org/officeDocument/2006/relationships/customXml" Target="../ink/ink85.xml"/><Relationship Id="rId1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42A56FD-B4E0-4F0A-8037-3172AC9BC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3"/>
            <a:ext cx="9144000" cy="6828913"/>
          </a:xfrm>
          <a:prstGeom prst="rect">
            <a:avLst/>
          </a:prstGeom>
        </p:spPr>
      </p:pic>
      <p:pic>
        <p:nvPicPr>
          <p:cNvPr id="4" name="mm3p2s1">
            <a:hlinkClick r:id="" action="ppaction://media"/>
            <a:extLst>
              <a:ext uri="{FF2B5EF4-FFF2-40B4-BE49-F238E27FC236}">
                <a16:creationId xmlns:a16="http://schemas.microsoft.com/office/drawing/2014/main" id="{8D6E0CD7-4C87-49D0-A331-32227718F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16"/>
    </mc:Choice>
    <mc:Fallback>
      <p:transition spd="slow" advTm="8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91" x="4371975" y="5864225"/>
          <p14:tracePt t="46248" x="4386263" y="5857875"/>
          <p14:tracePt t="46279" x="4406900" y="5857875"/>
          <p14:tracePt t="46298" x="4421188" y="5857875"/>
          <p14:tracePt t="46317" x="4478338" y="5857875"/>
          <p14:tracePt t="46331" x="4513263" y="5857875"/>
          <p14:tracePt t="46347" x="4575175" y="5857875"/>
          <p14:tracePt t="46363" x="4630738" y="5857875"/>
          <p14:tracePt t="46380" x="4687888" y="5857875"/>
          <p14:tracePt t="46397" x="4749800" y="5857875"/>
          <p14:tracePt t="46416" x="4819650" y="5849938"/>
          <p14:tracePt t="46435" x="4883150" y="5843588"/>
          <p14:tracePt t="46453" x="4918075" y="5843588"/>
          <p14:tracePt t="46468" x="4932363" y="5829300"/>
          <p14:tracePt t="46481" x="4946650" y="5829300"/>
          <p14:tracePt t="46502" x="4953000" y="5829300"/>
          <p14:tracePt t="46503" x="4960938" y="5829300"/>
          <p14:tracePt t="46517" x="4967288" y="5829300"/>
          <p14:tracePt t="46534" x="4981575" y="5822950"/>
          <p14:tracePt t="46567" x="4987925" y="5822950"/>
          <p14:tracePt t="46581" x="5002213" y="5815013"/>
          <p14:tracePt t="46597" x="5016500" y="5815013"/>
          <p14:tracePt t="46619" x="5030788" y="5808663"/>
          <p14:tracePt t="46642" x="5037138" y="5808663"/>
          <p14:tracePt t="46860" x="5030788" y="5808663"/>
          <p14:tracePt t="46872" x="5008563" y="5808663"/>
          <p14:tracePt t="46897" x="4981575" y="5808663"/>
          <p14:tracePt t="46918" x="4960938" y="5808663"/>
          <p14:tracePt t="46935" x="4938713" y="5808663"/>
          <p14:tracePt t="46953" x="4903788" y="5808663"/>
          <p14:tracePt t="46964" x="4883150" y="5808663"/>
          <p14:tracePt t="46986" x="4841875" y="5794375"/>
          <p14:tracePt t="47001" x="4819650" y="5788025"/>
          <p14:tracePt t="47014" x="4813300" y="5788025"/>
          <p14:tracePt t="47051" x="4813300" y="5780088"/>
          <p14:tracePt t="47101" x="4806950" y="5780088"/>
          <p14:tracePt t="47113" x="4799013" y="5794375"/>
          <p14:tracePt t="47135" x="4799013" y="5800725"/>
          <p14:tracePt t="47186" x="4799013" y="5808663"/>
          <p14:tracePt t="47201" x="4792663" y="5808663"/>
          <p14:tracePt t="47344" x="4799013" y="5808663"/>
          <p14:tracePt t="47356" x="4806950" y="5808663"/>
          <p14:tracePt t="47358" x="4813300" y="5808663"/>
          <p14:tracePt t="47381" x="4854575" y="5808663"/>
          <p14:tracePt t="47402" x="4876800" y="5808663"/>
          <p14:tracePt t="47403" x="4897438" y="5815013"/>
          <p14:tracePt t="47418" x="4911725" y="5815013"/>
          <p14:tracePt t="47436" x="4926013" y="5822950"/>
          <p14:tracePt t="47448" x="4932363" y="5822950"/>
          <p14:tracePt t="47483" x="4938713" y="5822950"/>
          <p14:tracePt t="47686" x="4967288" y="5829300"/>
          <p14:tracePt t="47688" x="4987925" y="5843588"/>
          <p14:tracePt t="47702" x="5072063" y="5870575"/>
          <p14:tracePt t="47719" x="5127625" y="5884863"/>
          <p14:tracePt t="47731" x="5170488" y="5892800"/>
          <p14:tracePt t="47751" x="5275263" y="5905500"/>
          <p14:tracePt t="47764" x="5316538" y="5905500"/>
          <p14:tracePt t="47786" x="5351463" y="5905500"/>
          <p14:tracePt t="57421" x="4630738" y="5794375"/>
          <p14:tracePt t="57440" x="4371975" y="5773738"/>
          <p14:tracePt t="57456" x="4359275" y="5773738"/>
          <p14:tracePt t="57506" x="4351338" y="5773738"/>
          <p14:tracePt t="57527" x="4330700" y="5788025"/>
          <p14:tracePt t="57545" x="4295775" y="5788025"/>
          <p14:tracePt t="57561" x="4289425" y="5788025"/>
          <p14:tracePt t="57577" x="4281488" y="5788025"/>
          <p14:tracePt t="57593" x="4275138" y="5788025"/>
          <p14:tracePt t="57607" x="4267200" y="5788025"/>
          <p14:tracePt t="57626" x="4260850" y="5788025"/>
          <p14:tracePt t="57642" x="4252913" y="5788025"/>
          <p14:tracePt t="57656" x="4240213" y="5788025"/>
          <p14:tracePt t="57672" x="4225925" y="5788025"/>
          <p14:tracePt t="57693" x="4211638" y="5788025"/>
          <p14:tracePt t="57705" x="4205288" y="5788025"/>
          <p14:tracePt t="57726" x="4197350" y="5788025"/>
          <p14:tracePt t="57840" x="4176713" y="5780088"/>
          <p14:tracePt t="57860" x="4156075" y="5780088"/>
          <p14:tracePt t="57877" x="4135438" y="5773738"/>
          <p14:tracePt t="57890" x="4127500" y="5773738"/>
          <p14:tracePt t="57906" x="4100513" y="5765800"/>
          <p14:tracePt t="57927" x="4057650" y="5753100"/>
          <p14:tracePt t="57939" x="4037013" y="5753100"/>
          <p14:tracePt t="57956" x="4002088" y="5738813"/>
          <p14:tracePt t="57972" x="3987800" y="5738813"/>
          <p14:tracePt t="57990" x="3959225" y="5730875"/>
          <p14:tracePt t="58010" x="3889375" y="5710238"/>
          <p14:tracePt t="58027" x="3848100" y="5703888"/>
          <p14:tracePt t="58044" x="3784600" y="5675313"/>
          <p14:tracePt t="58063" x="3708400" y="5646738"/>
          <p14:tracePt t="58076" x="3687763" y="5640388"/>
          <p14:tracePt t="58089" x="3665538" y="5634038"/>
          <p14:tracePt t="58110" x="3589338" y="5556250"/>
          <p14:tracePt t="58123" x="3568700" y="5486400"/>
          <p14:tracePt t="58140" x="3533775" y="5360988"/>
          <p14:tracePt t="58162" x="3462338" y="5184775"/>
          <p14:tracePt t="58177" x="3414713" y="5102225"/>
          <p14:tracePt t="58193" x="3386138" y="5067300"/>
          <p14:tracePt t="58206" x="3351213" y="5038725"/>
          <p14:tracePt t="58224" x="3330575" y="5024438"/>
          <p14:tracePt t="58243" x="3295650" y="5010150"/>
          <p14:tracePt t="58263" x="3273425" y="4995863"/>
          <p14:tracePt t="58264" x="3267075" y="4995863"/>
          <p14:tracePt t="58281" x="3252788" y="4983163"/>
          <p14:tracePt t="58294" x="3246438" y="4975225"/>
          <p14:tracePt t="58311" x="3232150" y="4960938"/>
          <p14:tracePt t="58327" x="3217863" y="4948238"/>
          <p14:tracePt t="58339" x="3203575" y="4940300"/>
          <p14:tracePt t="58362" x="3176588" y="4905375"/>
          <p14:tracePt t="58373" x="3168650" y="4899025"/>
          <p14:tracePt t="58393" x="3148013" y="4876800"/>
          <p14:tracePt t="58410" x="3133725" y="4864100"/>
          <p14:tracePt t="58423" x="3113088" y="4835525"/>
          <p14:tracePt t="58439" x="3092450" y="4806950"/>
          <p14:tracePt t="58456" x="3071813" y="4779963"/>
          <p14:tracePt t="58478" x="3036888" y="4716463"/>
          <p14:tracePt t="58507" x="3001963" y="4660900"/>
          <p14:tracePt t="58522" x="2987675" y="4640263"/>
          <p14:tracePt t="58543" x="2979738" y="4618038"/>
          <p14:tracePt t="58563" x="2973388" y="4605338"/>
          <p14:tracePt t="58578" x="2973388" y="4591050"/>
          <p14:tracePt t="58578" x="2973388" y="4576763"/>
          <p14:tracePt t="58594" x="2967038" y="4562475"/>
          <p14:tracePt t="58607" x="2967038" y="4548188"/>
          <p14:tracePt t="58627" x="2959100" y="4527550"/>
          <p14:tracePt t="58640" x="2959100" y="4513263"/>
          <p14:tracePt t="58665" x="2952750" y="4486275"/>
          <p14:tracePt t="58672" x="2952750" y="4457700"/>
          <p14:tracePt t="58694" x="2944813" y="4367213"/>
          <p14:tracePt t="58711" x="2938463" y="4303713"/>
          <p14:tracePt t="58723" x="2938463" y="4233863"/>
          <p14:tracePt t="58745" x="2938463" y="4149725"/>
          <p14:tracePt t="58770" x="2952750" y="4038600"/>
          <p14:tracePt t="58793" x="2973388" y="3967163"/>
          <p14:tracePt t="58810" x="3001963" y="3905250"/>
          <p14:tracePt t="58811" x="3008313" y="3876675"/>
          <p14:tracePt t="58824" x="3028950" y="3848100"/>
          <p14:tracePt t="58843" x="3057525" y="3778250"/>
          <p14:tracePt t="58863" x="3086100" y="3730625"/>
          <p14:tracePt t="58864" x="3092450" y="3708400"/>
          <p14:tracePt t="58874" x="3098800" y="3695700"/>
          <p14:tracePt t="58892" x="3113088" y="3652838"/>
          <p14:tracePt t="58893" x="3127375" y="3646488"/>
          <p14:tracePt t="58911" x="3127375" y="3632200"/>
          <p14:tracePt t="58924" x="3133725" y="3632200"/>
          <p14:tracePt t="58961" x="3133725" y="3624263"/>
          <p14:tracePt t="59044" x="3162300" y="3624263"/>
          <p14:tracePt t="59062" x="3176588" y="3632200"/>
          <p14:tracePt t="59077" x="3190875" y="3638550"/>
          <p14:tracePt t="59094" x="3203575" y="3652838"/>
          <p14:tracePt t="59107" x="3225800" y="3673475"/>
          <p14:tracePt t="59127" x="3260725" y="3702050"/>
          <p14:tracePt t="59146" x="3273425" y="3716338"/>
          <p14:tracePt t="59157" x="3295650" y="3736975"/>
          <p14:tracePt t="59176" x="3302000" y="3757613"/>
          <p14:tracePt t="59196" x="3309938" y="3778250"/>
          <p14:tracePt t="59207" x="3316288" y="3786188"/>
          <p14:tracePt t="59227" x="3316288" y="3800475"/>
          <p14:tracePt t="59248" x="3316288" y="3821113"/>
          <p14:tracePt t="59272" x="3322638" y="3841750"/>
          <p14:tracePt t="59291" x="3322638" y="3856038"/>
          <p14:tracePt t="59311" x="3322638" y="3862388"/>
          <p14:tracePt t="59323" x="3322638" y="3876675"/>
          <p14:tracePt t="59340" x="3322638" y="3884613"/>
          <p14:tracePt t="59363" x="3322638" y="3890963"/>
          <p14:tracePt t="59374" x="3322638" y="3905250"/>
          <p14:tracePt t="59628" x="3316288" y="3905250"/>
          <p14:tracePt t="59630" x="3302000" y="3905250"/>
          <p14:tracePt t="59646" x="3252788" y="3897313"/>
          <p14:tracePt t="59662" x="3197225" y="3890963"/>
          <p14:tracePt t="59678" x="3127375" y="3890963"/>
          <p14:tracePt t="59691" x="3063875" y="3890963"/>
          <p14:tracePt t="59707" x="3001963" y="3905250"/>
          <p14:tracePt t="59727" x="2909888" y="3946525"/>
          <p14:tracePt t="59746" x="2840038" y="3995738"/>
          <p14:tracePt t="59761" x="2763838" y="4051300"/>
          <p14:tracePt t="59780" x="2659063" y="4135438"/>
          <p14:tracePt t="59796" x="2581275" y="4219575"/>
          <p14:tracePt t="59812" x="2505075" y="4289425"/>
          <p14:tracePt t="59825" x="2447925" y="4344988"/>
          <p14:tracePt t="59846" x="2386013" y="4422775"/>
          <p14:tracePt t="59862" x="2378075" y="4437063"/>
          <p14:tracePt t="59874" x="2378075" y="4451350"/>
          <p14:tracePt t="59896" x="2378075" y="4478338"/>
          <p14:tracePt t="59907" x="2378075" y="4506913"/>
          <p14:tracePt t="59927" x="2378075" y="4533900"/>
          <p14:tracePt t="59942" x="2378075" y="4562475"/>
          <p14:tracePt t="59958" x="2378075" y="4605338"/>
          <p14:tracePt t="59959" x="2392363" y="4618038"/>
          <p14:tracePt t="59976" x="2406650" y="4646613"/>
          <p14:tracePt t="59993" x="2413000" y="4660900"/>
          <p14:tracePt t="60007" x="2441575" y="4681538"/>
          <p14:tracePt t="60028" x="2470150" y="4702175"/>
          <p14:tracePt t="60046" x="2482850" y="4710113"/>
          <p14:tracePt t="60058" x="2505075" y="4716463"/>
          <p14:tracePt t="60076" x="2532063" y="4737100"/>
          <p14:tracePt t="60091" x="2540000" y="4737100"/>
          <p14:tracePt t="60111" x="2546350" y="4737100"/>
          <p14:tracePt t="60143" x="2554288" y="4737100"/>
          <p14:tracePt t="61013" x="2554288" y="4745038"/>
          <p14:tracePt t="61027" x="2554288" y="4772025"/>
          <p14:tracePt t="61047" x="2566988" y="4800600"/>
          <p14:tracePt t="61061" x="2566988" y="4814888"/>
          <p14:tracePt t="61075" x="2566988" y="4829175"/>
          <p14:tracePt t="61092" x="2574925" y="4841875"/>
          <p14:tracePt t="61112" x="2574925" y="4856163"/>
          <p14:tracePt t="61146" x="2581275" y="4870450"/>
          <p14:tracePt t="61163" x="2589213" y="4876800"/>
          <p14:tracePt t="61193" x="2589213" y="4884738"/>
          <p14:tracePt t="61209" x="2589213" y="4891088"/>
          <p14:tracePt t="61228" x="2589213" y="4905375"/>
          <p14:tracePt t="61246" x="2595563" y="4913313"/>
          <p14:tracePt t="61263" x="2595563" y="4940300"/>
          <p14:tracePt t="61280" x="2595563" y="4954588"/>
          <p14:tracePt t="61292" x="2595563" y="4968875"/>
          <p14:tracePt t="61313" x="2601913" y="4995863"/>
          <p14:tracePt t="61325" x="2609850" y="5030788"/>
          <p14:tracePt t="61347" x="2616200" y="5087938"/>
          <p14:tracePt t="61359" x="2616200" y="5108575"/>
          <p14:tracePt t="61375" x="2616200" y="5157788"/>
          <p14:tracePt t="61392" x="2624138" y="5233988"/>
          <p14:tracePt t="61411" x="2630488" y="5276850"/>
          <p14:tracePt t="61426" x="2636838" y="5318125"/>
          <p14:tracePt t="61445" x="2636838" y="5360988"/>
          <p14:tracePt t="61459" x="2636838" y="5381625"/>
          <p14:tracePt t="61479" x="2636838" y="5402263"/>
          <p14:tracePt t="61497" x="2644775" y="5430838"/>
          <p14:tracePt t="61514" x="2644775" y="5437188"/>
          <p14:tracePt t="61672" x="2644775" y="5445125"/>
          <p14:tracePt t="61707" x="2644775" y="5480050"/>
          <p14:tracePt t="61729" x="2644775" y="5486400"/>
          <p14:tracePt t="61746" x="2644775" y="5500688"/>
          <p14:tracePt t="61779" x="2644775" y="5507038"/>
          <p14:tracePt t="61857" x="2644775" y="5521325"/>
          <p14:tracePt t="61874" x="2644775" y="5535613"/>
          <p14:tracePt t="61895" x="2644775" y="5549900"/>
          <p14:tracePt t="61926" x="2644775" y="5556250"/>
          <p14:tracePt t="63891" x="2651125" y="5556250"/>
          <p14:tracePt t="70781" x="2659063" y="5556250"/>
          <p14:tracePt t="72031" x="2686050" y="5556250"/>
          <p14:tracePt t="72050" x="2749550" y="5556250"/>
          <p14:tracePt t="72068" x="2778125" y="5556250"/>
          <p14:tracePt t="72088" x="2813050" y="5556250"/>
          <p14:tracePt t="72106" x="2825750" y="5556250"/>
          <p14:tracePt t="72122" x="2840038" y="5549900"/>
          <p14:tracePt t="72140" x="2868613" y="5549900"/>
          <p14:tracePt t="72156" x="2903538" y="5549900"/>
          <p14:tracePt t="72167" x="2924175" y="5549900"/>
          <p14:tracePt t="72184" x="2994025" y="5541963"/>
          <p14:tracePt t="72206" x="3043238" y="5541963"/>
          <p14:tracePt t="72222" x="3113088" y="5541963"/>
          <p14:tracePt t="72234" x="3133725" y="5541963"/>
          <p14:tracePt t="72253" x="3211513" y="5535613"/>
          <p14:tracePt t="72271" x="3260725" y="5527675"/>
          <p14:tracePt t="72285" x="3322638" y="5514975"/>
          <p14:tracePt t="72306" x="3414713" y="5492750"/>
          <p14:tracePt t="72322" x="3470275" y="5472113"/>
          <p14:tracePt t="72339" x="3505200" y="5472113"/>
          <p14:tracePt t="72357" x="3525838" y="5465763"/>
          <p14:tracePt t="72373" x="3533775" y="5465763"/>
          <p14:tracePt t="72548" x="3540125" y="5465763"/>
          <p14:tracePt t="72577" x="3624263" y="5465763"/>
          <p14:tracePt t="72590" x="3708400" y="5465763"/>
          <p14:tracePt t="72606" x="3827463" y="5465763"/>
          <p14:tracePt t="72622" x="3952875" y="5465763"/>
          <p14:tracePt t="72638" x="4057650" y="5465763"/>
          <p14:tracePt t="72652" x="4148138" y="5465763"/>
          <p14:tracePt t="72671" x="4252913" y="5465763"/>
          <p14:tracePt t="72685" x="4365625" y="5465763"/>
          <p14:tracePt t="72705" x="4554538" y="5445125"/>
          <p14:tracePt t="72722" x="4749800" y="5437188"/>
          <p14:tracePt t="72735" x="4953000" y="5437188"/>
          <p14:tracePt t="72756" x="5211763" y="5437188"/>
          <p14:tracePt t="72768" x="5281613" y="5437188"/>
          <p14:tracePt t="72787" x="5421313" y="5437188"/>
          <p14:tracePt t="72805" x="5449888" y="5437188"/>
          <p14:tracePt t="72818" x="5484813" y="5430838"/>
          <p14:tracePt t="72835" x="5534025" y="5416550"/>
          <p14:tracePt t="72852" x="5638800" y="5373688"/>
          <p14:tracePt t="72869" x="5722938" y="5338763"/>
          <p14:tracePt t="72890" x="5848350" y="5283200"/>
          <p14:tracePt t="72907" x="5883275" y="5256213"/>
          <p14:tracePt t="72923" x="5905500" y="5248275"/>
          <p14:tracePt t="72937" x="5932488" y="5233988"/>
          <p14:tracePt t="72956" x="5946775" y="5219700"/>
          <p14:tracePt t="72957" x="5961063" y="5213350"/>
          <p14:tracePt t="72974" x="5981700" y="5199063"/>
          <p14:tracePt t="72990" x="6002338" y="5192713"/>
          <p14:tracePt t="73007" x="6016625" y="5184775"/>
          <p14:tracePt t="73019" x="6022975" y="5178425"/>
          <p14:tracePt t="73051" x="6030913" y="5178425"/>
          <p14:tracePt t="73070" x="6030913" y="5172075"/>
          <p14:tracePt t="73383" x="6030913" y="5178425"/>
          <p14:tracePt t="73385" x="6030913" y="5184775"/>
          <p14:tracePt t="73404" x="6030913" y="5192713"/>
          <p14:tracePt t="73453" x="6030913" y="5199063"/>
          <p14:tracePt t="73473" x="6030913" y="5207000"/>
          <p14:tracePt t="73486" x="6016625" y="5219700"/>
          <p14:tracePt t="73507" x="6010275" y="5227638"/>
          <p14:tracePt t="73519" x="6010275" y="5233988"/>
          <p14:tracePt t="73539" x="6002338" y="5241925"/>
          <p14:tracePt t="73557" x="6002338" y="5248275"/>
          <p14:tracePt t="73578" x="5995988" y="5248275"/>
          <p14:tracePt t="73606" x="5995988" y="5256213"/>
          <p14:tracePt t="73748" x="5995988" y="5262563"/>
          <p14:tracePt t="73768" x="5988050" y="5276850"/>
          <p14:tracePt t="73789" x="5981700" y="5291138"/>
          <p14:tracePt t="73806" x="5981700" y="5303838"/>
          <p14:tracePt t="73819" x="5975350" y="5311775"/>
          <p14:tracePt t="73840" x="5975350" y="5318125"/>
          <p14:tracePt t="73856" x="5967413" y="5338763"/>
          <p14:tracePt t="73873" x="5967413" y="5346700"/>
          <p14:tracePt t="73890" x="5967413" y="5353050"/>
          <p14:tracePt t="73906" x="5967413" y="5360988"/>
          <p14:tracePt t="73919" x="5967413" y="5373688"/>
          <p14:tracePt t="73935" x="5967413" y="5381625"/>
          <p14:tracePt t="73954" x="5967413" y="5387975"/>
          <p14:tracePt t="73990" x="5967413" y="5395913"/>
          <p14:tracePt t="74154" x="5967413" y="5402263"/>
          <p14:tracePt t="74172" x="5967413" y="5430838"/>
          <p14:tracePt t="74190" x="5967413" y="5445125"/>
          <p14:tracePt t="74203" x="5967413" y="5451475"/>
          <p14:tracePt t="74361" x="5975350" y="5451475"/>
          <p14:tracePt t="74371" x="5981700" y="5451475"/>
          <p14:tracePt t="75284" x="5981700" y="5430838"/>
          <p14:tracePt t="75294" x="5975350" y="5387975"/>
          <p14:tracePt t="75313" x="5926138" y="5248275"/>
          <p14:tracePt t="75340" x="5842000" y="5073650"/>
          <p14:tracePt t="75358" x="5792788" y="4975225"/>
          <p14:tracePt t="75376" x="5772150" y="4940300"/>
          <p14:tracePt t="75387" x="5764213" y="4933950"/>
          <p14:tracePt t="75702" x="5764213" y="4919663"/>
          <p14:tracePt t="75721" x="5764213" y="4905375"/>
          <p14:tracePt t="75738" x="5764213" y="4899025"/>
          <p14:tracePt t="75984" x="5764213" y="4891088"/>
          <p14:tracePt t="75996" x="5764213" y="4884738"/>
          <p14:tracePt t="76020" x="5764213" y="4864100"/>
          <p14:tracePt t="76042" x="5772150" y="4814888"/>
          <p14:tracePt t="76058" x="5778500" y="4786313"/>
          <p14:tracePt t="76076" x="5778500" y="4716463"/>
          <p14:tracePt t="76093" x="5778500" y="4667250"/>
          <p14:tracePt t="76109" x="5786438" y="4640263"/>
          <p14:tracePt t="76125" x="5786438" y="4625975"/>
          <p14:tracePt t="76142" x="5792788" y="4605338"/>
          <p14:tracePt t="76155" x="5792788" y="4591050"/>
          <p14:tracePt t="76171" x="5792788" y="4576763"/>
          <p14:tracePt t="76188" x="5792788" y="4562475"/>
          <p14:tracePt t="76209" x="5799138" y="4556125"/>
          <p14:tracePt t="76225" x="5799138" y="4548188"/>
          <p14:tracePt t="76242" x="5799138" y="4541838"/>
          <p14:tracePt t="76273" x="5799138" y="4527550"/>
          <p14:tracePt t="76291" x="5807075" y="4521200"/>
          <p14:tracePt t="76310" x="5813425" y="4492625"/>
          <p14:tracePt t="76325" x="5813425" y="4486275"/>
          <p14:tracePt t="76342" x="5813425" y="4471988"/>
          <p14:tracePt t="76358" x="5821363" y="4464050"/>
          <p14:tracePt t="76371" x="5821363" y="4451350"/>
          <p14:tracePt t="76794" x="5813425" y="4457700"/>
          <p14:tracePt t="76809" x="5799138" y="4471988"/>
          <p14:tracePt t="76825" x="5786438" y="4478338"/>
          <p14:tracePt t="76904" x="5786438" y="4498975"/>
          <p14:tracePt t="76921" x="5772150" y="4527550"/>
          <p14:tracePt t="76939" x="5772150" y="4562475"/>
          <p14:tracePt t="76939" x="5772150" y="4591050"/>
          <p14:tracePt t="76960" x="5778500" y="4618038"/>
          <p14:tracePt t="77454" x="5778500" y="4625975"/>
          <p14:tracePt t="77466" x="5786438" y="4632325"/>
          <p14:tracePt t="77563" x="5786438" y="4625975"/>
          <p14:tracePt t="77670" x="5786438" y="4632325"/>
          <p14:tracePt t="77688" x="5786438" y="4646613"/>
          <p14:tracePt t="77690" x="5792788" y="4652963"/>
          <p14:tracePt t="77708" x="5821363" y="4695825"/>
          <p14:tracePt t="77723" x="5856288" y="4737100"/>
          <p14:tracePt t="77739" x="5926138" y="4794250"/>
          <p14:tracePt t="77757" x="6051550" y="4876800"/>
          <p14:tracePt t="77773" x="6115050" y="4919663"/>
          <p14:tracePt t="77793" x="6164263" y="4954588"/>
          <p14:tracePt t="77811" x="6176963" y="4975225"/>
          <p14:tracePt t="77823" x="6184900" y="4989513"/>
          <p14:tracePt t="77840" x="6176963" y="5024438"/>
          <p14:tracePt t="77859" x="6156325" y="5059363"/>
          <p14:tracePt t="77873" x="6149975" y="5094288"/>
          <p14:tracePt t="77894" x="6129338" y="5164138"/>
          <p14:tracePt t="77907" x="6107113" y="5213350"/>
          <p14:tracePt t="77923" x="6094413" y="5256213"/>
          <p14:tracePt t="77939" x="6045200" y="5373688"/>
          <p14:tracePt t="77962" x="5981700" y="5514975"/>
          <p14:tracePt t="77985" x="5946775" y="5640388"/>
          <p14:tracePt t="78007" x="5932488" y="5716588"/>
          <p14:tracePt t="78023" x="5918200" y="5773738"/>
          <p14:tracePt t="78039" x="5905500" y="5829300"/>
          <p14:tracePt t="78057" x="5891213" y="5976938"/>
          <p14:tracePt t="78059" x="5883275" y="6032500"/>
          <p14:tracePt t="78079" x="5870575" y="6122988"/>
          <p14:tracePt t="78081" x="5856288" y="6157913"/>
          <p14:tracePt t="78091" x="5856288" y="6186488"/>
          <p14:tracePt t="78106" x="5848350" y="6235700"/>
          <p14:tracePt t="78127" x="5848350" y="6248400"/>
          <p14:tracePt t="81766" x="0" y="0"/>
        </p14:tracePtLst>
      </p14:laserTraceLst>
    </p:ext>
    <p:ext uri="{E180D4A7-C9FB-4DFB-919C-405C955672EB}">
      <p14:showEvtLst xmlns:p14="http://schemas.microsoft.com/office/powerpoint/2010/main">
        <p14:playEvt time="214" objId="4"/>
        <p14:stopEvt time="8661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BCBA-4F7E-48D3-B975-85E792D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FC5789-BE1A-4DA7-8529-6FA3FB330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DC3D6B4E-B222-44E0-A687-5027143A578E}"/>
                  </a:ext>
                </a:extLst>
              </p14:cNvPr>
              <p14:cNvContentPartPr/>
              <p14:nvPr/>
            </p14:nvContentPartPr>
            <p14:xfrm>
              <a:off x="7632795" y="2694525"/>
              <a:ext cx="534960" cy="2484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DC3D6B4E-B222-44E0-A687-5027143A57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4155" y="2685885"/>
                <a:ext cx="5526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320B6E4A-D9AB-4CB4-A26A-8F9088E45E48}"/>
                  </a:ext>
                </a:extLst>
              </p14:cNvPr>
              <p14:cNvContentPartPr/>
              <p14:nvPr/>
            </p14:nvContentPartPr>
            <p14:xfrm>
              <a:off x="6846915" y="3454125"/>
              <a:ext cx="5040" cy="36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320B6E4A-D9AB-4CB4-A26A-8F9088E45E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38275" y="3445485"/>
                <a:ext cx="22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BE316C46-BD35-4D60-B782-945D6D62A3E7}"/>
                  </a:ext>
                </a:extLst>
              </p14:cNvPr>
              <p14:cNvContentPartPr/>
              <p14:nvPr/>
            </p14:nvContentPartPr>
            <p14:xfrm>
              <a:off x="6672675" y="3973965"/>
              <a:ext cx="683640" cy="5292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BE316C46-BD35-4D60-B782-945D6D62A3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4035" y="3964965"/>
                <a:ext cx="70128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60884C2-B503-43B7-B964-A3734DCAE73C}"/>
                  </a:ext>
                </a:extLst>
              </p14:cNvPr>
              <p14:cNvContentPartPr/>
              <p14:nvPr/>
            </p14:nvContentPartPr>
            <p14:xfrm>
              <a:off x="7117635" y="2985765"/>
              <a:ext cx="805680" cy="28332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60884C2-B503-43B7-B964-A3734DCAE7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08995" y="2976776"/>
                <a:ext cx="823320" cy="300938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mm3p2s10">
            <a:hlinkClick r:id="" action="ppaction://media"/>
            <a:extLst>
              <a:ext uri="{FF2B5EF4-FFF2-40B4-BE49-F238E27FC236}">
                <a16:creationId xmlns:a16="http://schemas.microsoft.com/office/drawing/2014/main" id="{8ECA6707-04DB-40BA-9CE4-E47BB81D49D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67755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648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13"/>
    </mc:Choice>
    <mc:Fallback>
      <p:transition spd="slow" advTm="12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95" x="7569200" y="3079750"/>
          <p14:tracePt t="18096" x="7569200" y="3071813"/>
          <p14:tracePt t="18127" x="7569200" y="3057525"/>
          <p14:tracePt t="18143" x="7562850" y="3051175"/>
          <p14:tracePt t="18164" x="7562850" y="3044825"/>
          <p14:tracePt t="18182" x="7556500" y="3030538"/>
          <p14:tracePt t="18195" x="7556500" y="3022600"/>
          <p14:tracePt t="18216" x="7556500" y="3001963"/>
          <p14:tracePt t="18233" x="7548563" y="2995613"/>
          <p14:tracePt t="18249" x="7548563" y="2987675"/>
          <p14:tracePt t="18266" x="7548563" y="2981325"/>
          <p14:tracePt t="18408" x="7548563" y="2987675"/>
          <p14:tracePt t="18411" x="7548563" y="2995613"/>
          <p14:tracePt t="18431" x="7548563" y="3030538"/>
          <p14:tracePt t="18445" x="7548563" y="3065463"/>
          <p14:tracePt t="18466" x="7556500" y="3114675"/>
          <p14:tracePt t="18483" x="7556500" y="3149600"/>
          <p14:tracePt t="18500" x="7556500" y="3205163"/>
          <p14:tracePt t="18516" x="7556500" y="3233738"/>
          <p14:tracePt t="18533" x="7556500" y="3268663"/>
          <p14:tracePt t="18551" x="7556500" y="3289300"/>
          <p14:tracePt t="18562" x="7556500" y="3324225"/>
          <p14:tracePt t="18582" x="7569200" y="3344863"/>
          <p14:tracePt t="18599" x="7577138" y="3359150"/>
          <p14:tracePt t="18612" x="7577138" y="3373438"/>
          <p14:tracePt t="18632" x="7583488" y="3373438"/>
          <p14:tracePt t="18708" x="7583488" y="3365500"/>
          <p14:tracePt t="18720" x="7591425" y="3324225"/>
          <p14:tracePt t="18749" x="7597775" y="3219450"/>
          <p14:tracePt t="18766" x="7597775" y="3162300"/>
          <p14:tracePt t="18782" x="7597775" y="3114675"/>
          <p14:tracePt t="18800" x="7591425" y="3079750"/>
          <p14:tracePt t="18812" x="7591425" y="3065463"/>
          <p14:tracePt t="18828" x="7591425" y="3051175"/>
          <p14:tracePt t="18829" x="7591425" y="3044825"/>
          <p14:tracePt t="18845" x="7583488" y="3030538"/>
          <p14:tracePt t="18866" x="7583488" y="3022600"/>
          <p14:tracePt t="18883" x="7577138" y="3016250"/>
          <p14:tracePt t="18925" x="7577138" y="3009900"/>
          <p14:tracePt t="18983" x="7577138" y="3016250"/>
          <p14:tracePt t="19003" x="7577138" y="3057525"/>
          <p14:tracePt t="19018" x="7577138" y="3100388"/>
          <p14:tracePt t="19033" x="7583488" y="3141663"/>
          <p14:tracePt t="19050" x="7583488" y="3170238"/>
          <p14:tracePt t="19062" x="7583488" y="3205163"/>
          <p14:tracePt t="19083" x="7583488" y="3233738"/>
          <p14:tracePt t="19095" x="7583488" y="3254375"/>
          <p14:tracePt t="19113" x="7583488" y="3260725"/>
          <p14:tracePt t="19163" x="7583488" y="3254375"/>
          <p14:tracePt t="19183" x="7583488" y="3211513"/>
          <p14:tracePt t="19195" x="7583488" y="3190875"/>
          <p14:tracePt t="19212" x="7569200" y="3141663"/>
          <p14:tracePt t="19231" x="7562850" y="3106738"/>
          <p14:tracePt t="19251" x="7556500" y="3051175"/>
          <p14:tracePt t="19267" x="7548563" y="3016250"/>
          <p14:tracePt t="19283" x="7542213" y="2987675"/>
          <p14:tracePt t="19299" x="7542213" y="2981325"/>
          <p14:tracePt t="19393" x="7542213" y="2987675"/>
          <p14:tracePt t="19410" x="7542213" y="3016250"/>
          <p14:tracePt t="19432" x="7562850" y="3071813"/>
          <p14:tracePt t="19445" x="7562850" y="3106738"/>
          <p14:tracePt t="19464" x="7569200" y="3141663"/>
          <p14:tracePt t="19484" x="7569200" y="3205163"/>
          <p14:tracePt t="19499" x="7577138" y="3240088"/>
          <p14:tracePt t="19516" x="7577138" y="3268663"/>
          <p14:tracePt t="19534" x="7577138" y="3289300"/>
          <p14:tracePt t="19535" x="7577138" y="3295650"/>
          <p14:tracePt t="19545" x="7577138" y="3303588"/>
          <p14:tracePt t="19564" x="7577138" y="3309938"/>
          <p14:tracePt t="19614" x="7577138" y="3289300"/>
          <p14:tracePt t="19634" x="7577138" y="3240088"/>
          <p14:tracePt t="19650" x="7577138" y="3198813"/>
          <p14:tracePt t="19666" x="7577138" y="3184525"/>
          <p14:tracePt t="19682" x="7577138" y="3155950"/>
          <p14:tracePt t="19695" x="7577138" y="3141663"/>
          <p14:tracePt t="19716" x="7577138" y="3121025"/>
          <p14:tracePt t="19734" x="7577138" y="3114675"/>
          <p14:tracePt t="19749" x="7577138" y="3106738"/>
          <p14:tracePt t="19766" x="7577138" y="3100388"/>
          <p14:tracePt t="19827" x="7577138" y="3121025"/>
          <p14:tracePt t="19846" x="7577138" y="3149600"/>
          <p14:tracePt t="19864" x="7577138" y="3190875"/>
          <p14:tracePt t="19882" x="7577138" y="3219450"/>
          <p14:tracePt t="19900" x="7583488" y="3246438"/>
          <p14:tracePt t="19918" x="7583488" y="3281363"/>
          <p14:tracePt t="19934" x="7583488" y="3295650"/>
          <p14:tracePt t="19956" x="7583488" y="3316288"/>
          <p14:tracePt t="19978" x="7583488" y="3324225"/>
          <p14:tracePt t="20035" x="7583488" y="3330575"/>
          <p14:tracePt t="20079" x="7583488" y="3324225"/>
          <p14:tracePt t="20097" x="7583488" y="3295650"/>
          <p14:tracePt t="20116" x="7583488" y="3268663"/>
          <p14:tracePt t="20134" x="7583488" y="3246438"/>
          <p14:tracePt t="20135" x="7583488" y="3233738"/>
          <p14:tracePt t="20145" x="7583488" y="3225800"/>
          <p14:tracePt t="20164" x="7583488" y="3198813"/>
          <p14:tracePt t="20183" x="7577138" y="3176588"/>
          <p14:tracePt t="20196" x="7569200" y="3155950"/>
          <p14:tracePt t="20218" x="7562850" y="3141663"/>
          <p14:tracePt t="20233" x="7562850" y="3135313"/>
          <p14:tracePt t="20251" x="7562850" y="3114675"/>
          <p14:tracePt t="20266" x="7548563" y="3100388"/>
          <p14:tracePt t="20283" x="7548563" y="3079750"/>
          <p14:tracePt t="20296" x="7548563" y="3065463"/>
          <p14:tracePt t="20316" x="7548563" y="3036888"/>
          <p14:tracePt t="20329" x="7548563" y="3030538"/>
          <p14:tracePt t="20350" x="7548563" y="3022600"/>
          <p14:tracePt t="20362" x="7548563" y="3016250"/>
          <p14:tracePt t="20917" x="7548563" y="3057525"/>
          <p14:tracePt t="20939" x="7548563" y="3086100"/>
          <p14:tracePt t="20952" x="7548563" y="3121025"/>
          <p14:tracePt t="20967" x="7548563" y="3141663"/>
          <p14:tracePt t="20993" x="7556500" y="3170238"/>
          <p14:tracePt t="21016" x="7556500" y="3190875"/>
          <p14:tracePt t="21030" x="7556500" y="3205163"/>
          <p14:tracePt t="21050" x="7562850" y="3219450"/>
          <p14:tracePt t="21066" x="7562850" y="3225800"/>
          <p14:tracePt t="21080" x="7562850" y="3240088"/>
          <p14:tracePt t="21099" x="7562850" y="3246438"/>
          <p14:tracePt t="21113" x="7569200" y="3254375"/>
          <p14:tracePt t="21133" x="7569200" y="3260725"/>
          <p14:tracePt t="21252" x="7569200" y="3246438"/>
          <p14:tracePt t="21264" x="7569200" y="3233738"/>
          <p14:tracePt t="21284" x="7569200" y="3162300"/>
          <p14:tracePt t="21302" x="7569200" y="3127375"/>
          <p14:tracePt t="21314" x="7569200" y="3079750"/>
          <p14:tracePt t="21334" x="7569200" y="3036888"/>
          <p14:tracePt t="21335" x="7569200" y="3022600"/>
          <p14:tracePt t="21347" x="7569200" y="3001963"/>
          <p14:tracePt t="21365" x="7562850" y="2960688"/>
          <p14:tracePt t="21383" x="7556500" y="2952750"/>
          <p14:tracePt t="21516" x="7556500" y="2960688"/>
          <p14:tracePt t="21533" x="7556500" y="2981325"/>
          <p14:tracePt t="21551" x="7556500" y="3016250"/>
          <p14:tracePt t="21552" x="7556500" y="3036888"/>
          <p14:tracePt t="21563" x="7556500" y="3057525"/>
          <p14:tracePt t="21583" x="7556500" y="3121025"/>
          <p14:tracePt t="21602" x="7562850" y="3170238"/>
          <p14:tracePt t="21614" x="7569200" y="3211513"/>
          <p14:tracePt t="21633" x="7577138" y="3254375"/>
          <p14:tracePt t="21651" x="7583488" y="3289300"/>
          <p14:tracePt t="21683" x="7583488" y="3303588"/>
          <p14:tracePt t="21938" x="7569200" y="3289300"/>
          <p14:tracePt t="21955" x="7556500" y="3281363"/>
          <p14:tracePt t="21969" x="7542213" y="3268663"/>
          <p14:tracePt t="21986" x="7521575" y="3268663"/>
          <p14:tracePt t="22002" x="7493000" y="3260725"/>
          <p14:tracePt t="22014" x="7486650" y="3260725"/>
          <p14:tracePt t="22034" x="7458075" y="3260725"/>
          <p14:tracePt t="22048" x="7443788" y="3260725"/>
          <p14:tracePt t="22067" x="7437438" y="3254375"/>
          <p14:tracePt t="22086" x="7408863" y="3254375"/>
          <p14:tracePt t="22102" x="7394575" y="3240088"/>
          <p14:tracePt t="22115" x="7367588" y="3240088"/>
          <p14:tracePt t="22136" x="7353300" y="3225800"/>
          <p14:tracePt t="22148" x="7324725" y="3211513"/>
          <p14:tracePt t="22168" x="7304088" y="3205163"/>
          <p14:tracePt t="22189" x="7289800" y="3190875"/>
          <p14:tracePt t="22191" x="7275513" y="3190875"/>
          <p14:tracePt t="22217" x="7234238" y="3170238"/>
          <p14:tracePt t="22235" x="7219950" y="3170238"/>
          <p14:tracePt t="22367" x="7226300" y="3162300"/>
          <p14:tracePt t="22396" x="7283450" y="3162300"/>
          <p14:tracePt t="22409" x="7318375" y="3162300"/>
          <p14:tracePt t="22433" x="7359650" y="3162300"/>
          <p14:tracePt t="22455" x="7373938" y="3162300"/>
          <p14:tracePt t="22484" x="7388225" y="3162300"/>
          <p14:tracePt t="22515" x="7402513" y="3162300"/>
          <p14:tracePt t="22536" x="7423150" y="3170238"/>
          <p14:tracePt t="22571" x="7437438" y="3176588"/>
          <p14:tracePt t="22572" x="7443788" y="3176588"/>
          <p14:tracePt t="22599" x="7443788" y="3184525"/>
          <p14:tracePt t="22704" x="7437438" y="3184525"/>
          <p14:tracePt t="22718" x="7415213" y="3190875"/>
          <p14:tracePt t="22736" x="7388225" y="3190875"/>
          <p14:tracePt t="22754" x="7345363" y="3190875"/>
          <p14:tracePt t="22770" x="7332663" y="3190875"/>
          <p14:tracePt t="22800" x="7324725" y="3190875"/>
          <p14:tracePt t="22890" x="7332663" y="3190875"/>
          <p14:tracePt t="22906" x="7339013" y="3190875"/>
          <p14:tracePt t="22920" x="7353300" y="3190875"/>
          <p14:tracePt t="22936" x="7380288" y="3190875"/>
          <p14:tracePt t="22954" x="7402513" y="3190875"/>
          <p14:tracePt t="22970" x="7437438" y="3190875"/>
          <p14:tracePt t="22986" x="7443788" y="3198813"/>
          <p14:tracePt t="23002" x="7450138" y="3198813"/>
          <p14:tracePt t="23517" x="7458075" y="3198813"/>
          <p14:tracePt t="23536" x="7464425" y="3198813"/>
          <p14:tracePt t="23566" x="7472363" y="3198813"/>
          <p14:tracePt t="24565" x="7478713" y="3198813"/>
          <p14:tracePt t="24580" x="7493000" y="3190875"/>
          <p14:tracePt t="24602" x="7507288" y="3184525"/>
          <p14:tracePt t="24622" x="7521575" y="3176588"/>
          <p14:tracePt t="24646" x="7534275" y="3176588"/>
          <p14:tracePt t="25238" x="0" y="0"/>
        </p14:tracePtLst>
        <p14:tracePtLst>
          <p14:tracePt t="31335" x="7534275" y="3009900"/>
          <p14:tracePt t="31518" x="7548563" y="3009900"/>
          <p14:tracePt t="31531" x="7569200" y="3009900"/>
          <p14:tracePt t="31556" x="7604125" y="3016250"/>
          <p14:tracePt t="31574" x="7632700" y="3022600"/>
          <p14:tracePt t="31590" x="7661275" y="3030538"/>
          <p14:tracePt t="31611" x="7696200" y="3044825"/>
          <p14:tracePt t="31627" x="7716838" y="3057525"/>
          <p14:tracePt t="31641" x="7731125" y="3057525"/>
          <p14:tracePt t="31656" x="7745413" y="3057525"/>
          <p14:tracePt t="31677" x="7772400" y="3057525"/>
          <p14:tracePt t="31677" x="7780338" y="3065463"/>
          <p14:tracePt t="31691" x="7793038" y="3065463"/>
          <p14:tracePt t="31693" x="7800975" y="3065463"/>
          <p14:tracePt t="31710" x="7821613" y="3065463"/>
          <p14:tracePt t="31727" x="7835900" y="3065463"/>
          <p14:tracePt t="31740" x="7864475" y="3065463"/>
          <p14:tracePt t="31756" x="7877175" y="3065463"/>
          <p14:tracePt t="31777" x="7905750" y="3065463"/>
          <p14:tracePt t="31803" x="7926388" y="3065463"/>
          <p14:tracePt t="31825" x="7947025" y="3065463"/>
          <p14:tracePt t="31843" x="7961313" y="3071813"/>
          <p14:tracePt t="31861" x="7969250" y="3071813"/>
          <p14:tracePt t="31878" x="7975600" y="3071813"/>
          <p14:tracePt t="31894" x="7981950" y="3071813"/>
          <p14:tracePt t="33162" x="0" y="0"/>
        </p14:tracePtLst>
        <p14:tracePtLst>
          <p14:tracePt t="34457" x="7073900" y="3254375"/>
          <p14:tracePt t="34473" x="7080250" y="3246438"/>
          <p14:tracePt t="34493" x="7100888" y="3246438"/>
          <p14:tracePt t="34511" x="7135813" y="3246438"/>
          <p14:tracePt t="34529" x="7199313" y="3254375"/>
          <p14:tracePt t="34548" x="7262813" y="3275013"/>
          <p14:tracePt t="34564" x="7324725" y="3281363"/>
          <p14:tracePt t="34577" x="7373938" y="3295650"/>
          <p14:tracePt t="34595" x="7429500" y="3295650"/>
          <p14:tracePt t="34608" x="7450138" y="3295650"/>
          <p14:tracePt t="34610" x="7458075" y="3295650"/>
          <p14:tracePt t="34628" x="7486650" y="3295650"/>
          <p14:tracePt t="34646" x="7507288" y="3295650"/>
          <p14:tracePt t="34648" x="7527925" y="3295650"/>
          <p14:tracePt t="34659" x="7542213" y="3295650"/>
          <p14:tracePt t="34679" x="7562850" y="3295650"/>
          <p14:tracePt t="34692" x="7591425" y="3295650"/>
          <p14:tracePt t="34711" x="7597775" y="3295650"/>
          <p14:tracePt t="34755" x="7604125" y="3295650"/>
          <p14:tracePt t="34779" x="7618413" y="3295650"/>
          <p14:tracePt t="34797" x="7626350" y="3303588"/>
          <p14:tracePt t="35113" x="7626350" y="3309938"/>
          <p14:tracePt t="35144" x="7626350" y="3316288"/>
          <p14:tracePt t="35160" x="7618413" y="3324225"/>
          <p14:tracePt t="35502" x="7612063" y="3309938"/>
          <p14:tracePt t="35504" x="0" y="0"/>
        </p14:tracePtLst>
        <p14:tracePtLst>
          <p14:tracePt t="35913" x="7478713" y="2995613"/>
          <p14:tracePt t="35955" x="7450138" y="3009900"/>
          <p14:tracePt t="35978" x="7402513" y="3044825"/>
          <p14:tracePt t="35997" x="7345363" y="3086100"/>
          <p14:tracePt t="36023" x="7310438" y="3114675"/>
          <p14:tracePt t="36046" x="7275513" y="3141663"/>
          <p14:tracePt t="36063" x="7254875" y="3162300"/>
          <p14:tracePt t="36065" x="7248525" y="3176588"/>
          <p14:tracePt t="36081" x="7234238" y="3190875"/>
          <p14:tracePt t="36093" x="7219950" y="3211513"/>
          <p14:tracePt t="36114" x="7191375" y="3240088"/>
          <p14:tracePt t="36127" x="7170738" y="3268663"/>
          <p14:tracePt t="36143" x="7156450" y="3289300"/>
          <p14:tracePt t="36163" x="7135813" y="3316288"/>
          <p14:tracePt t="36176" x="7129463" y="3324225"/>
          <p14:tracePt t="36177" x="7121525" y="3330575"/>
          <p14:tracePt t="36195" x="7115175" y="3344863"/>
          <p14:tracePt t="36214" x="7108825" y="3352800"/>
          <p14:tracePt t="36265" x="7115175" y="3344863"/>
          <p14:tracePt t="36282" x="7135813" y="3316288"/>
          <p14:tracePt t="36283" x="7156450" y="3295650"/>
          <p14:tracePt t="36298" x="7199313" y="3233738"/>
          <p14:tracePt t="36314" x="7254875" y="3176588"/>
          <p14:tracePt t="36332" x="7318375" y="3114675"/>
          <p14:tracePt t="36345" x="7388225" y="3057525"/>
          <p14:tracePt t="36363" x="7443788" y="3022600"/>
          <p14:tracePt t="36364" x="7486650" y="2995613"/>
          <p14:tracePt t="36376" x="7499350" y="2987675"/>
          <p14:tracePt t="36398" x="7521575" y="2973388"/>
          <p14:tracePt t="36410" x="7527925" y="2973388"/>
          <p14:tracePt t="36533" x="7521575" y="2973388"/>
          <p14:tracePt t="36550" x="7486650" y="3001963"/>
          <p14:tracePt t="36552" x="7450138" y="3016250"/>
          <p14:tracePt t="36582" x="7339013" y="3092450"/>
          <p14:tracePt t="36583" x="7289800" y="3114675"/>
          <p14:tracePt t="36599" x="7205663" y="3162300"/>
          <p14:tracePt t="36610" x="7170738" y="3184525"/>
          <p14:tracePt t="36629" x="7094538" y="3219450"/>
          <p14:tracePt t="36647" x="7086600" y="3233738"/>
          <p14:tracePt t="36661" x="7086600" y="3240088"/>
          <p14:tracePt t="36676" x="7080250" y="3240088"/>
          <p14:tracePt t="36812" x="7100888" y="3225800"/>
          <p14:tracePt t="36827" x="7129463" y="3198813"/>
          <p14:tracePt t="36847" x="7178675" y="3155950"/>
          <p14:tracePt t="36861" x="7205663" y="3135313"/>
          <p14:tracePt t="36882" x="7226300" y="3121025"/>
          <p14:tracePt t="36956" x="0" y="0"/>
        </p14:tracePtLst>
        <p14:tracePtLst>
          <p14:tracePt t="38819" x="7472363" y="2995613"/>
          <p14:tracePt t="38864" x="7478713" y="3001963"/>
          <p14:tracePt t="38879" x="7493000" y="3001963"/>
          <p14:tracePt t="38892" x="7521575" y="3001963"/>
          <p14:tracePt t="38917" x="7562850" y="3016250"/>
          <p14:tracePt t="38929" x="7577138" y="3016250"/>
          <p14:tracePt t="38948" x="7639050" y="3030538"/>
          <p14:tracePt t="38962" x="7667625" y="3044825"/>
          <p14:tracePt t="38979" x="7696200" y="3051175"/>
          <p14:tracePt t="38999" x="7737475" y="3057525"/>
          <p14:tracePt t="39017" x="7751763" y="3057525"/>
          <p14:tracePt t="39033" x="7766050" y="3057525"/>
          <p14:tracePt t="39050" x="7786688" y="3071813"/>
          <p14:tracePt t="39066" x="7807325" y="3079750"/>
          <p14:tracePt t="39083" x="7815263" y="3086100"/>
          <p14:tracePt t="39096" x="7842250" y="3100388"/>
          <p14:tracePt t="39112" x="7864475" y="3114675"/>
          <p14:tracePt t="39134" x="7877175" y="3121025"/>
          <p14:tracePt t="39150" x="7885113" y="3121025"/>
          <p14:tracePt t="39162" x="7891463" y="3121025"/>
          <p14:tracePt t="39215" x="7899400" y="3121025"/>
          <p14:tracePt t="40094" x="7899400" y="3079750"/>
          <p14:tracePt t="40120" x="7891463" y="3030538"/>
          <p14:tracePt t="40131" x="7885113" y="3009900"/>
          <p14:tracePt t="40154" x="7877175" y="3001963"/>
          <p14:tracePt t="40179" x="7870825" y="2995613"/>
          <p14:tracePt t="40218" x="7870825" y="2981325"/>
          <p14:tracePt t="40234" x="7856538" y="2960688"/>
          <p14:tracePt t="40251" x="7842250" y="2925763"/>
          <p14:tracePt t="40268" x="7835900" y="2903538"/>
          <p14:tracePt t="40280" x="7827963" y="2882900"/>
          <p14:tracePt t="40299" x="7815263" y="2862263"/>
          <p14:tracePt t="40318" x="7793038" y="2819400"/>
          <p14:tracePt t="40330" x="7786688" y="2806700"/>
          <p14:tracePt t="40350" x="7751763" y="2749550"/>
          <p14:tracePt t="40363" x="7731125" y="2714625"/>
          <p14:tracePt t="40380" x="7716838" y="2679700"/>
          <p14:tracePt t="40396" x="7702550" y="2659063"/>
          <p14:tracePt t="40418" x="7688263" y="2644775"/>
          <p14:tracePt t="40441" x="7681913" y="2644775"/>
          <p14:tracePt t="40453" x="7681913" y="2638425"/>
          <p14:tracePt t="40628" x="7667625" y="2659063"/>
          <p14:tracePt t="40641" x="7667625" y="2667000"/>
          <p14:tracePt t="40665" x="7667625" y="2693988"/>
          <p14:tracePt t="40680" x="7667625" y="2701925"/>
          <p14:tracePt t="40697" x="7667625" y="2714625"/>
          <p14:tracePt t="41332" x="7710488" y="2708275"/>
          <p14:tracePt t="41347" x="7737475" y="2701925"/>
          <p14:tracePt t="41367" x="7786688" y="2679700"/>
          <p14:tracePt t="41386" x="7807325" y="2679700"/>
          <p14:tracePt t="41402" x="7827963" y="2673350"/>
          <p14:tracePt t="41427" x="7856538" y="2667000"/>
          <p14:tracePt t="41447" x="7870825" y="2667000"/>
          <p14:tracePt t="41465" x="7885113" y="2667000"/>
          <p14:tracePt t="41484" x="7885113" y="2659063"/>
          <p14:tracePt t="41503" x="7899400" y="2659063"/>
          <p14:tracePt t="41514" x="7905750" y="2659063"/>
          <p14:tracePt t="41535" x="7912100" y="2659063"/>
          <p14:tracePt t="41548" x="7926388" y="2659063"/>
          <p14:tracePt t="41584" x="7934325" y="2659063"/>
          <p14:tracePt t="41602" x="7940675" y="2659063"/>
          <p14:tracePt t="41619" x="7947025" y="2659063"/>
          <p14:tracePt t="41631" x="7969250" y="2673350"/>
          <p14:tracePt t="41651" x="7981950" y="2679700"/>
          <p14:tracePt t="41653" x="8010525" y="2687638"/>
          <p14:tracePt t="41675" x="8024813" y="2687638"/>
          <p14:tracePt t="41677" x="8031163" y="2687638"/>
          <p14:tracePt t="41702" x="8053388" y="2693988"/>
          <p14:tracePt t="42329" x="8053388" y="2701925"/>
          <p14:tracePt t="43378" x="8059738" y="2701925"/>
          <p14:tracePt t="43396" x="8074025" y="2701925"/>
          <p14:tracePt t="43417" x="8094663" y="2701925"/>
          <p14:tracePt t="43438" x="8115300" y="2693988"/>
          <p14:tracePt t="43455" x="8123238" y="2693988"/>
          <p14:tracePt t="43502" x="8129588" y="2693988"/>
          <p14:tracePt t="43536" x="8135938" y="2693988"/>
          <p14:tracePt t="43814" x="8164513" y="2693988"/>
          <p14:tracePt t="43831" x="8178800" y="2693988"/>
          <p14:tracePt t="43854" x="8205788" y="2693988"/>
          <p14:tracePt t="43871" x="8220075" y="2693988"/>
          <p14:tracePt t="43883" x="8240713" y="2693988"/>
          <p14:tracePt t="43904" x="8255000" y="2693988"/>
          <p14:tracePt t="46367" x="8255000" y="2722563"/>
          <p14:tracePt t="46376" x="8248650" y="2728913"/>
          <p14:tracePt t="46391" x="8248650" y="2736850"/>
          <p14:tracePt t="46392" x="8240713" y="2749550"/>
          <p14:tracePt t="46408" x="8234363" y="2771775"/>
          <p14:tracePt t="46425" x="8228013" y="2778125"/>
          <p14:tracePt t="46436" x="8220075" y="2792413"/>
          <p14:tracePt t="46453" x="8205788" y="2813050"/>
          <p14:tracePt t="46469" x="8199438" y="2827338"/>
          <p14:tracePt t="46490" x="8178800" y="2847975"/>
          <p14:tracePt t="46507" x="8170863" y="2868613"/>
          <p14:tracePt t="46518" x="8164513" y="2876550"/>
          <p14:tracePt t="46540" x="8150225" y="2897188"/>
          <p14:tracePt t="46552" x="8143875" y="2917825"/>
          <p14:tracePt t="46572" x="8123238" y="2952750"/>
          <p14:tracePt t="46590" x="8115300" y="2981325"/>
          <p14:tracePt t="46619" x="8088313" y="3022600"/>
          <p14:tracePt t="46636" x="8080375" y="3044825"/>
          <p14:tracePt t="46655" x="8039100" y="3092450"/>
          <p14:tracePt t="46673" x="8016875" y="3135313"/>
          <p14:tracePt t="46690" x="7989888" y="3176588"/>
          <p14:tracePt t="46702" x="7947025" y="3246438"/>
          <p14:tracePt t="46721" x="7891463" y="3338513"/>
          <p14:tracePt t="46739" x="7815263" y="3449638"/>
          <p14:tracePt t="46753" x="7737475" y="3562350"/>
          <p14:tracePt t="46771" x="7661275" y="3659188"/>
          <p14:tracePt t="46790" x="7569200" y="3800475"/>
          <p14:tracePt t="46802" x="7542213" y="3841750"/>
          <p14:tracePt t="46823" x="7493000" y="3919538"/>
          <p14:tracePt t="46836" x="7458075" y="3975100"/>
          <p14:tracePt t="46855" x="7443788" y="4010025"/>
          <p14:tracePt t="46868" x="7429500" y="4030663"/>
          <p14:tracePt t="46888" x="7423150" y="4065588"/>
          <p14:tracePt t="46907" x="7415213" y="4073525"/>
          <p14:tracePt t="46923" x="7415213" y="4079875"/>
          <p14:tracePt t="46924" x="7415213" y="4086225"/>
          <p14:tracePt t="46956" x="7408863" y="4094163"/>
          <p14:tracePt t="47377" x="7415213" y="4094163"/>
          <p14:tracePt t="47398" x="7423150" y="4086225"/>
          <p14:tracePt t="47420" x="7429500" y="4079875"/>
          <p14:tracePt t="47436" x="7429500" y="4073525"/>
          <p14:tracePt t="47453" x="7437438" y="4065588"/>
          <p14:tracePt t="47469" x="7443788" y="4044950"/>
          <p14:tracePt t="47489" x="7450138" y="4024313"/>
          <p14:tracePt t="47506" x="7458075" y="4016375"/>
          <p14:tracePt t="47520" x="7458075" y="4002088"/>
          <p14:tracePt t="47536" x="7464425" y="3995738"/>
          <p14:tracePt t="47556" x="7464425" y="3954463"/>
          <p14:tracePt t="47574" x="7464425" y="3919538"/>
          <p14:tracePt t="47598" x="7464425" y="3848100"/>
          <p14:tracePt t="47599" x="7472363" y="3800475"/>
          <p14:tracePt t="47619" x="7486650" y="3695700"/>
          <p14:tracePt t="47636" x="7486650" y="3659188"/>
          <p14:tracePt t="47638" x="7486650" y="3638550"/>
          <p14:tracePt t="47658" x="7486650" y="3624263"/>
          <p14:tracePt t="47674" x="7486650" y="3617913"/>
          <p14:tracePt t="47690" x="7478713" y="3611563"/>
          <p14:tracePt t="47707" x="7472363" y="3611563"/>
          <p14:tracePt t="47720" x="7464425" y="3603625"/>
          <p14:tracePt t="47739" x="7464425" y="3589338"/>
          <p14:tracePt t="47757" x="7450138" y="3562350"/>
          <p14:tracePt t="47775" x="7443788" y="3519488"/>
          <p14:tracePt t="47787" x="7437438" y="3478213"/>
          <p14:tracePt t="47803" x="7429500" y="3429000"/>
          <p14:tracePt t="47823" x="7429500" y="3379788"/>
          <p14:tracePt t="47836" x="7429500" y="3324225"/>
          <p14:tracePt t="47856" x="7429500" y="3254375"/>
          <p14:tracePt t="47873" x="7429500" y="3198813"/>
          <p14:tracePt t="47890" x="7429500" y="3155950"/>
          <p14:tracePt t="47905" x="7429500" y="3121025"/>
          <p14:tracePt t="47924" x="7429500" y="3092450"/>
          <p14:tracePt t="47940" x="7429500" y="3079750"/>
          <p14:tracePt t="48016" x="7429500" y="3071813"/>
          <p14:tracePt t="48083" x="7429500" y="3057525"/>
          <p14:tracePt t="48103" x="7429500" y="3051175"/>
          <p14:tracePt t="48284" x="7415213" y="3051175"/>
          <p14:tracePt t="48300" x="7394575" y="3071813"/>
          <p14:tracePt t="48320" x="7367588" y="3100388"/>
          <p14:tracePt t="48337" x="7339013" y="3127375"/>
          <p14:tracePt t="48353" x="7318375" y="3155950"/>
          <p14:tracePt t="48374" x="7283450" y="3176588"/>
          <p14:tracePt t="48393" x="7269163" y="3198813"/>
          <p14:tracePt t="48409" x="7254875" y="3219450"/>
          <p14:tracePt t="48421" x="7240588" y="3225800"/>
          <p14:tracePt t="48437" x="7240588" y="3233738"/>
          <p14:tracePt t="48456" x="7226300" y="3246438"/>
          <p14:tracePt t="48474" x="7213600" y="3254375"/>
          <p14:tracePt t="48494" x="7205663" y="3268663"/>
          <p14:tracePt t="48523" x="7185025" y="3281363"/>
          <p14:tracePt t="48543" x="7178675" y="3289300"/>
          <p14:tracePt t="48565" x="7178675" y="3295650"/>
          <p14:tracePt t="48567" x="7170738" y="3295650"/>
          <p14:tracePt t="48591" x="7164388" y="3303588"/>
          <p14:tracePt t="48922" x="7164388" y="3295650"/>
          <p14:tracePt t="48938" x="7170738" y="3295650"/>
          <p14:tracePt t="48958" x="7170738" y="3289300"/>
          <p14:tracePt t="48970" x="7170738" y="3281363"/>
          <p14:tracePt t="48987" x="7170738" y="3275013"/>
          <p14:tracePt t="49023" x="7178675" y="3268663"/>
          <p14:tracePt t="49042" x="7185025" y="3254375"/>
          <p14:tracePt t="49058" x="7185025" y="3246438"/>
          <p14:tracePt t="49074" x="7191375" y="3233738"/>
          <p14:tracePt t="49097" x="7219950" y="3190875"/>
          <p14:tracePt t="49123" x="7275513" y="3121025"/>
          <p14:tracePt t="49143" x="7304088" y="3079750"/>
          <p14:tracePt t="49159" x="7339013" y="3036888"/>
          <p14:tracePt t="49171" x="7345363" y="3030538"/>
          <p14:tracePt t="49191" x="7359650" y="3001963"/>
          <p14:tracePt t="49204" x="7373938" y="3001963"/>
          <p14:tracePt t="49223" x="7373938" y="2987675"/>
          <p14:tracePt t="49237" x="7380288" y="2987675"/>
          <p14:tracePt t="49391" x="7380288" y="3001963"/>
          <p14:tracePt t="49407" x="7380288" y="3016250"/>
          <p14:tracePt t="49408" x="7373938" y="3030538"/>
          <p14:tracePt t="49420" x="7373938" y="3044825"/>
          <p14:tracePt t="49443" x="7359650" y="3086100"/>
          <p14:tracePt t="49454" x="7353300" y="3100388"/>
          <p14:tracePt t="49473" x="7353300" y="3114675"/>
          <p14:tracePt t="49814" x="7345363" y="3114675"/>
          <p14:tracePt t="49986" x="7339013" y="3121025"/>
          <p14:tracePt t="50001" x="7332663" y="3121025"/>
          <p14:tracePt t="50023" x="7318375" y="3127375"/>
          <p14:tracePt t="50043" x="7304088" y="3141663"/>
          <p14:tracePt t="50067" x="7262813" y="3162300"/>
          <p14:tracePt t="50090" x="7226300" y="3190875"/>
          <p14:tracePt t="50110" x="7191375" y="3205163"/>
          <p14:tracePt t="50128" x="7143750" y="3233738"/>
          <p14:tracePt t="50139" x="7129463" y="3240088"/>
          <p14:tracePt t="50160" x="7100888" y="3260725"/>
          <p14:tracePt t="50173" x="7094538" y="3260725"/>
          <p14:tracePt t="50300" x="7108825" y="3254375"/>
          <p14:tracePt t="50327" x="7115175" y="3246438"/>
          <p14:tracePt t="50343" x="7121525" y="3246438"/>
          <p14:tracePt t="50360" x="7129463" y="3240088"/>
          <p14:tracePt t="50377" x="7135813" y="3233738"/>
          <p14:tracePt t="50407" x="7150100" y="3225800"/>
          <p14:tracePt t="50426" x="7156450" y="3225800"/>
          <p14:tracePt t="50439" x="7164388" y="3225800"/>
          <p14:tracePt t="50459" x="7178675" y="3219450"/>
          <p14:tracePt t="50472" x="7185025" y="3219450"/>
          <p14:tracePt t="50492" x="7191375" y="3219450"/>
          <p14:tracePt t="50510" x="7199313" y="3219450"/>
          <p14:tracePt t="50522" x="7205663" y="3219450"/>
          <p14:tracePt t="50555" x="7213600" y="3219450"/>
          <p14:tracePt t="50605" x="7219950" y="3219450"/>
          <p14:tracePt t="50639" x="7226300" y="3219450"/>
          <p14:tracePt t="50675" x="7234238" y="3219450"/>
          <p14:tracePt t="50688" x="7234238" y="3211513"/>
          <p14:tracePt t="50707" x="7240588" y="3211513"/>
          <p14:tracePt t="50741" x="7240588" y="3205163"/>
          <p14:tracePt t="50772" x="7240588" y="3198813"/>
          <p14:tracePt t="50874" x="7248525" y="3198813"/>
          <p14:tracePt t="50889" x="7248525" y="3205163"/>
          <p14:tracePt t="50906" x="7248525" y="3219450"/>
          <p14:tracePt t="50923" x="7248525" y="3246438"/>
          <p14:tracePt t="50943" x="7248525" y="3260725"/>
          <p14:tracePt t="50956" x="7248525" y="3281363"/>
          <p14:tracePt t="50972" x="7248525" y="3309938"/>
          <p14:tracePt t="50988" x="7234238" y="3344863"/>
          <p14:tracePt t="50990" x="7234238" y="3365500"/>
          <p14:tracePt t="51006" x="7219950" y="3414713"/>
          <p14:tracePt t="51022" x="7185025" y="3498850"/>
          <p14:tracePt t="51044" x="7135813" y="3646488"/>
          <p14:tracePt t="51067" x="7094538" y="3778250"/>
          <p14:tracePt t="51092" x="7059613" y="3890963"/>
          <p14:tracePt t="51111" x="7051675" y="3946525"/>
          <p14:tracePt t="51128" x="7045325" y="3989388"/>
          <p14:tracePt t="51140" x="7045325" y="4002088"/>
          <p14:tracePt t="51156" x="7045325" y="4010025"/>
          <p14:tracePt t="51173" x="7045325" y="4016375"/>
          <p14:tracePt t="51227" x="7045325" y="4024313"/>
          <p14:tracePt t="51532" x="7051675" y="4016375"/>
          <p14:tracePt t="51546" x="7059613" y="4016375"/>
          <p14:tracePt t="51561" x="7065963" y="4010025"/>
          <p14:tracePt t="51594" x="7065963" y="4002088"/>
          <p14:tracePt t="51611" x="7073900" y="4002088"/>
          <p14:tracePt t="51628" x="7086600" y="3995738"/>
          <p14:tracePt t="51656" x="7086600" y="3989388"/>
          <p14:tracePt t="51673" x="7094538" y="3989388"/>
          <p14:tracePt t="51706" x="7108825" y="3981450"/>
          <p14:tracePt t="51724" x="7115175" y="3981450"/>
          <p14:tracePt t="51744" x="7121525" y="3981450"/>
          <p14:tracePt t="51756" x="7143750" y="3981450"/>
          <p14:tracePt t="51775" x="7164388" y="3981450"/>
          <p14:tracePt t="51795" x="7185025" y="3981450"/>
          <p14:tracePt t="51812" x="7205663" y="3981450"/>
          <p14:tracePt t="51828" x="7213600" y="3981450"/>
          <p14:tracePt t="51845" x="7226300" y="3981450"/>
          <p14:tracePt t="51861" x="7234238" y="3981450"/>
          <p14:tracePt t="51878" x="7240588" y="3981450"/>
          <p14:tracePt t="51891" x="7248525" y="3981450"/>
          <p14:tracePt t="51910" x="7254875" y="3981450"/>
          <p14:tracePt t="51923" x="7269163" y="3981450"/>
          <p14:tracePt t="51943" x="7283450" y="3981450"/>
          <p14:tracePt t="51957" x="7304088" y="3981450"/>
          <p14:tracePt t="51976" x="7324725" y="3989388"/>
          <p14:tracePt t="51995" x="7332663" y="3989388"/>
          <p14:tracePt t="52006" x="7339013" y="3989388"/>
          <p14:tracePt t="52551" x="0" y="0"/>
        </p14:tracePtLst>
        <p14:tracePtLst>
          <p14:tracePt t="59659" x="7667625" y="2644775"/>
          <p14:tracePt t="59801" x="0" y="0"/>
        </p14:tracePtLst>
        <p14:tracePtLst>
          <p14:tracePt t="59960" x="7667625" y="2644775"/>
          <p14:tracePt t="60097" x="0" y="0"/>
        </p14:tracePtLst>
        <p14:tracePtLst>
          <p14:tracePt t="64401" x="6723063" y="3960813"/>
          <p14:tracePt t="64549" x="0" y="0"/>
        </p14:tracePtLst>
        <p14:tracePtLst>
          <p14:tracePt t="64629" x="6723063" y="3960813"/>
          <p14:tracePt t="64740" x="0" y="0"/>
        </p14:tracePtLst>
        <p14:tracePtLst>
          <p14:tracePt t="92173" x="1889125" y="3638550"/>
          <p14:tracePt t="92281" x="1889125" y="3646488"/>
          <p14:tracePt t="92304" x="1895475" y="3673475"/>
          <p14:tracePt t="92327" x="1924050" y="3722688"/>
          <p14:tracePt t="92348" x="1944688" y="3792538"/>
          <p14:tracePt t="92358" x="1952625" y="3806825"/>
          <p14:tracePt t="92374" x="1965325" y="3841750"/>
          <p14:tracePt t="92390" x="1979613" y="3876675"/>
          <p14:tracePt t="92409" x="1993900" y="3925888"/>
          <p14:tracePt t="92427" x="2000250" y="3954463"/>
          <p14:tracePt t="92440" x="2008188" y="3975100"/>
          <p14:tracePt t="92460" x="2022475" y="4024313"/>
          <p14:tracePt t="92477" x="2022475" y="4044950"/>
          <p14:tracePt t="92494" x="2035175" y="4073525"/>
          <p14:tracePt t="92507" x="2035175" y="4108450"/>
          <p14:tracePt t="92527" x="2035175" y="4143375"/>
          <p14:tracePt t="92546" x="2035175" y="4170363"/>
          <p14:tracePt t="92562" x="2043113" y="4191000"/>
          <p14:tracePt t="92578" x="2043113" y="4240213"/>
          <p14:tracePt t="92594" x="2043113" y="4275138"/>
          <p14:tracePt t="92611" x="2043113" y="4310063"/>
          <p14:tracePt t="92624" x="2043113" y="4332288"/>
          <p14:tracePt t="92643" x="2043113" y="4373563"/>
          <p14:tracePt t="92656" x="2043113" y="4408488"/>
          <p14:tracePt t="92677" x="2043113" y="4498975"/>
          <p14:tracePt t="92690" x="2043113" y="4521200"/>
          <p14:tracePt t="92710" x="2043113" y="4605338"/>
          <p14:tracePt t="92726" x="2043113" y="4660900"/>
          <p14:tracePt t="92728" x="2043113" y="4681538"/>
          <p14:tracePt t="92740" x="2043113" y="4710113"/>
          <p14:tracePt t="92762" x="2043113" y="4814888"/>
          <p14:tracePt t="92786" x="2043113" y="4940300"/>
          <p14:tracePt t="92808" x="2043113" y="5045075"/>
          <p14:tracePt t="92827" x="2043113" y="5149850"/>
          <p14:tracePt t="92845" x="2043113" y="5213350"/>
          <p14:tracePt t="92862" x="2043113" y="5283200"/>
          <p14:tracePt t="92878" x="2043113" y="5395913"/>
          <p14:tracePt t="92890" x="2043113" y="5437188"/>
          <p14:tracePt t="92909" x="2057400" y="5535613"/>
          <p14:tracePt t="92927" x="2057400" y="5584825"/>
          <p14:tracePt t="92940" x="2063750" y="5626100"/>
          <p14:tracePt t="92957" x="2063750" y="5654675"/>
          <p14:tracePt t="92973" x="2063750" y="5668963"/>
          <p14:tracePt t="92989" x="2063750" y="5681663"/>
          <p14:tracePt t="93013" x="2063750" y="5695950"/>
          <p14:tracePt t="93421" x="2063750" y="5675313"/>
          <p14:tracePt t="93442" x="2049463" y="5599113"/>
          <p14:tracePt t="93462" x="2043113" y="5535613"/>
          <p14:tracePt t="93478" x="2035175" y="5410200"/>
          <p14:tracePt t="93491" x="2035175" y="5381625"/>
          <p14:tracePt t="93511" x="2035175" y="5276850"/>
          <p14:tracePt t="93537" x="2028825" y="5192713"/>
          <p14:tracePt t="93557" x="2028825" y="5114925"/>
          <p14:tracePt t="93578" x="2035175" y="5003800"/>
          <p14:tracePt t="93596" x="2043113" y="4948238"/>
          <p14:tracePt t="93608" x="2043113" y="4905375"/>
          <p14:tracePt t="93628" x="2049463" y="4876800"/>
          <p14:tracePt t="93629" x="2057400" y="4870450"/>
          <p14:tracePt t="93646" x="2057400" y="4864100"/>
          <p14:tracePt t="93738" x="2063750" y="4864100"/>
          <p14:tracePt t="93750" x="2070100" y="4856163"/>
          <p14:tracePt t="93774" x="2084388" y="4856163"/>
          <p14:tracePt t="93794" x="2106613" y="4856163"/>
          <p14:tracePt t="93830" x="2112963" y="4856163"/>
          <p14:tracePt t="93846" x="2141538" y="4856163"/>
          <p14:tracePt t="93858" x="2147888" y="4856163"/>
          <p14:tracePt t="93878" x="2197100" y="4856163"/>
          <p14:tracePt t="93891" x="2238375" y="4864100"/>
          <p14:tracePt t="93911" x="2281238" y="4876800"/>
          <p14:tracePt t="93925" x="2322513" y="4884738"/>
          <p14:tracePt t="93946" x="2371725" y="4891088"/>
          <p14:tracePt t="93958" x="2400300" y="4891088"/>
          <p14:tracePt t="93974" x="2420938" y="4899025"/>
          <p14:tracePt t="93992" x="2441575" y="4899025"/>
          <p14:tracePt t="94012" x="2482850" y="4905375"/>
          <p14:tracePt t="94035" x="2532063" y="4905375"/>
          <p14:tracePt t="94057" x="2609850" y="4913313"/>
          <p14:tracePt t="94078" x="2708275" y="4919663"/>
          <p14:tracePt t="94096" x="2755900" y="4919663"/>
          <p14:tracePt t="94108" x="2819400" y="4919663"/>
          <p14:tracePt t="94127" x="2847975" y="4919663"/>
          <p14:tracePt t="94142" x="2860675" y="4926013"/>
          <p14:tracePt t="94162" x="2889250" y="4926013"/>
          <p14:tracePt t="94179" x="2917825" y="4926013"/>
          <p14:tracePt t="94192" x="2944813" y="4926013"/>
          <p14:tracePt t="94211" x="2973388" y="4926013"/>
          <p14:tracePt t="94229" x="3043238" y="4905375"/>
          <p14:tracePt t="94241" x="3049588" y="4905375"/>
          <p14:tracePt t="94261" x="3071813" y="4905375"/>
          <p14:tracePt t="94275" x="3086100" y="4905375"/>
          <p14:tracePt t="94293" x="3113088" y="4905375"/>
          <p14:tracePt t="94312" x="3155950" y="4905375"/>
          <p14:tracePt t="94329" x="3203575" y="4905375"/>
          <p14:tracePt t="94346" x="3260725" y="4905375"/>
          <p14:tracePt t="94358" x="3322638" y="4899025"/>
          <p14:tracePt t="94379" x="3421063" y="4884738"/>
          <p14:tracePt t="94391" x="3455988" y="4876800"/>
          <p14:tracePt t="94411" x="3575050" y="4870450"/>
          <p14:tracePt t="94429" x="3651250" y="4856163"/>
          <p14:tracePt t="94447" x="3770313" y="4829175"/>
          <p14:tracePt t="94458" x="3819525" y="4814888"/>
          <p14:tracePt t="94479" x="3911600" y="4786313"/>
          <p14:tracePt t="94492" x="3973513" y="4765675"/>
          <p14:tracePt t="94508" x="4029075" y="4751388"/>
          <p14:tracePt t="94530" x="4078288" y="4730750"/>
          <p14:tracePt t="94547" x="4121150" y="4710113"/>
          <p14:tracePt t="94562" x="4148138" y="4695825"/>
          <p14:tracePt t="94579" x="4183063" y="4681538"/>
          <p14:tracePt t="94605" x="4240213" y="4652963"/>
          <p14:tracePt t="94630" x="4289425" y="4646613"/>
          <p14:tracePt t="94648" x="4310063" y="4646613"/>
          <p14:tracePt t="94649" x="4330700" y="4646613"/>
          <p14:tracePt t="94659" x="4344988" y="4640263"/>
          <p14:tracePt t="94679" x="4400550" y="4632325"/>
          <p14:tracePt t="94691" x="4414838" y="4625975"/>
          <p14:tracePt t="94711" x="4449763" y="4605338"/>
          <p14:tracePt t="94729" x="4484688" y="4562475"/>
          <p14:tracePt t="94747" x="4525963" y="4486275"/>
          <p14:tracePt t="94766" x="4540250" y="4429125"/>
          <p14:tracePt t="94791" x="4554538" y="4303713"/>
          <p14:tracePt t="94812" x="4554538" y="4268788"/>
          <p14:tracePt t="94830" x="4554538" y="4164013"/>
          <p14:tracePt t="94847" x="4554538" y="4079875"/>
          <p14:tracePt t="94858" x="4540250" y="4016375"/>
          <p14:tracePt t="94879" x="4513263" y="3946525"/>
          <p14:tracePt t="94892" x="4449763" y="3862388"/>
          <p14:tracePt t="94912" x="4386263" y="3813175"/>
          <p14:tracePt t="94927" x="4324350" y="3786188"/>
          <p14:tracePt t="94946" x="4252913" y="3765550"/>
          <p14:tracePt t="94958" x="4191000" y="3736975"/>
          <p14:tracePt t="94977" x="4100513" y="3716338"/>
          <p14:tracePt t="94992" x="4008438" y="3702050"/>
          <p14:tracePt t="95012" x="3862388" y="3695700"/>
          <p14:tracePt t="95030" x="3735388" y="3687763"/>
          <p14:tracePt t="95047" x="3511550" y="3687763"/>
          <p14:tracePt t="95062" x="3351213" y="3687763"/>
          <p14:tracePt t="95079" x="3225800" y="3687763"/>
          <p14:tracePt t="95092" x="3086100" y="3687763"/>
          <p14:tracePt t="95108" x="2944813" y="3687763"/>
          <p14:tracePt t="95125" x="2813050" y="3695700"/>
          <p14:tracePt t="95147" x="2659063" y="3730625"/>
          <p14:tracePt t="95158" x="2566988" y="3751263"/>
          <p14:tracePt t="95178" x="2505075" y="3778250"/>
          <p14:tracePt t="95192" x="2447925" y="3800475"/>
          <p14:tracePt t="95213" x="2365375" y="3827463"/>
          <p14:tracePt t="95226" x="2301875" y="3841750"/>
          <p14:tracePt t="95245" x="2259013" y="3856038"/>
          <p14:tracePt t="95259" x="2203450" y="3876675"/>
          <p14:tracePt t="95280" x="2119313" y="3919538"/>
          <p14:tracePt t="95296" x="2070100" y="3954463"/>
          <p14:tracePt t="95314" x="1993900" y="3995738"/>
          <p14:tracePt t="95329" x="1930400" y="4044950"/>
          <p14:tracePt t="95343" x="1860550" y="4079875"/>
          <p14:tracePt t="95363" x="1770063" y="4170363"/>
          <p14:tracePt t="95376" x="1741488" y="4213225"/>
          <p14:tracePt t="95392" x="1720850" y="4268788"/>
          <p14:tracePt t="95408" x="1720850" y="4303713"/>
          <p14:tracePt t="95428" x="1720850" y="4381500"/>
          <p14:tracePt t="95442" x="1720850" y="4402138"/>
          <p14:tracePt t="95443" x="1720850" y="4437063"/>
          <p14:tracePt t="95459" x="1735138" y="4464050"/>
          <p14:tracePt t="95479" x="1755775" y="4498975"/>
          <p14:tracePt t="95492" x="1784350" y="4521200"/>
          <p14:tracePt t="95514" x="1819275" y="4556125"/>
          <p14:tracePt t="95531" x="1868488" y="4576763"/>
          <p14:tracePt t="95546" x="1938338" y="4597400"/>
          <p14:tracePt t="95563" x="2008188" y="4605338"/>
          <p14:tracePt t="95579" x="2078038" y="4618038"/>
          <p14:tracePt t="95596" x="2154238" y="4618038"/>
          <p14:tracePt t="95614" x="2238375" y="4618038"/>
          <p14:tracePt t="95630" x="2316163" y="4618038"/>
          <p14:tracePt t="95632" x="2365375" y="4618038"/>
          <p14:tracePt t="95642" x="2413000" y="4618038"/>
          <p14:tracePt t="95663" x="2554288" y="4611688"/>
          <p14:tracePt t="95676" x="2644775" y="4597400"/>
          <p14:tracePt t="95695" x="2720975" y="4591050"/>
          <p14:tracePt t="95714" x="2825750" y="4591050"/>
          <p14:tracePt t="95734" x="2868613" y="4591050"/>
          <p14:tracePt t="95737" x="2882900" y="4591050"/>
          <p14:tracePt t="95763" x="2979738" y="4576763"/>
          <p14:tracePt t="95780" x="3057525" y="4562475"/>
          <p14:tracePt t="95781" x="3098800" y="4556125"/>
          <p14:tracePt t="95796" x="3197225" y="4527550"/>
          <p14:tracePt t="95814" x="3287713" y="4492625"/>
          <p14:tracePt t="95830" x="3400425" y="4437063"/>
          <p14:tracePt t="95843" x="3449638" y="4408488"/>
          <p14:tracePt t="95859" x="3484563" y="4373563"/>
          <p14:tracePt t="95879" x="3519488" y="4332288"/>
          <p14:tracePt t="95892" x="3525838" y="4318000"/>
          <p14:tracePt t="95893" x="3525838" y="4289425"/>
          <p14:tracePt t="95912" x="3533775" y="4248150"/>
          <p14:tracePt t="95931" x="3540125" y="4178300"/>
          <p14:tracePt t="95942" x="3546475" y="4164013"/>
          <p14:tracePt t="95963" x="3546475" y="4094163"/>
          <p14:tracePt t="95976" x="3533775" y="4038600"/>
          <p14:tracePt t="95995" x="3511550" y="3995738"/>
          <p14:tracePt t="96010" x="3484563" y="3960813"/>
          <p14:tracePt t="96038" x="3421063" y="3919538"/>
          <p14:tracePt t="96064" x="3400425" y="3919538"/>
          <p14:tracePt t="96080" x="3371850" y="3911600"/>
          <p14:tracePt t="96081" x="3357563" y="3911600"/>
          <p14:tracePt t="96093" x="3336925" y="3911600"/>
          <p14:tracePt t="96115" x="3267075" y="3897313"/>
          <p14:tracePt t="96126" x="3190875" y="3890963"/>
          <p14:tracePt t="96145" x="3036888" y="3876675"/>
          <p14:tracePt t="96159" x="2897188" y="3870325"/>
          <p14:tracePt t="96175" x="2784475" y="3862388"/>
          <p14:tracePt t="96192" x="2659063" y="3862388"/>
          <p14:tracePt t="96193" x="2589213" y="3862388"/>
          <p14:tracePt t="96212" x="2476500" y="3862388"/>
          <p14:tracePt t="96226" x="2413000" y="3876675"/>
          <p14:tracePt t="96245" x="2351088" y="3911600"/>
          <p14:tracePt t="96264" x="2266950" y="3981450"/>
          <p14:tracePt t="96280" x="2224088" y="4030663"/>
          <p14:tracePt t="96300" x="2127250" y="4121150"/>
          <p14:tracePt t="96314" x="2070100" y="4198938"/>
          <p14:tracePt t="96331" x="2014538" y="4268788"/>
          <p14:tracePt t="96347" x="1973263" y="4367213"/>
          <p14:tracePt t="96359" x="1944688" y="4457700"/>
          <p14:tracePt t="96380" x="1938338" y="4527550"/>
          <p14:tracePt t="96381" x="1938338" y="4556125"/>
          <p14:tracePt t="96392" x="1938338" y="4591050"/>
          <p14:tracePt t="96415" x="1958975" y="4687888"/>
          <p14:tracePt t="96426" x="2000250" y="4745038"/>
          <p14:tracePt t="96445" x="2049463" y="4772025"/>
          <p14:tracePt t="96459" x="2119313" y="4800600"/>
          <p14:tracePt t="96480" x="2232025" y="4806950"/>
          <p14:tracePt t="96505" x="2351088" y="4806950"/>
          <p14:tracePt t="96528" x="2476500" y="4806950"/>
          <p14:tracePt t="96547" x="2609850" y="4794250"/>
          <p14:tracePt t="96563" x="2665413" y="4772025"/>
          <p14:tracePt t="96577" x="2728913" y="4751388"/>
          <p14:tracePt t="96596" x="2784475" y="4730750"/>
          <p14:tracePt t="96615" x="2825750" y="4695825"/>
          <p14:tracePt t="96626" x="2847975" y="4687888"/>
          <p14:tracePt t="96647" x="2897188" y="4640263"/>
          <p14:tracePt t="96659" x="2909888" y="4597400"/>
          <p14:tracePt t="96680" x="2924175" y="4548188"/>
          <p14:tracePt t="96681" x="2924175" y="4521200"/>
          <p14:tracePt t="96698" x="2924175" y="4451350"/>
          <p14:tracePt t="96714" x="2917825" y="4367213"/>
          <p14:tracePt t="96730" x="2860675" y="4248150"/>
          <p14:tracePt t="96747" x="2784475" y="4129088"/>
          <p14:tracePt t="96764" x="2714625" y="4002088"/>
          <p14:tracePt t="96782" x="2700338" y="3954463"/>
          <p14:tracePt t="96799" x="2693988" y="3940175"/>
          <p14:tracePt t="96814" x="2693988" y="3925888"/>
          <p14:tracePt t="96864" x="2708275" y="3925888"/>
          <p14:tracePt t="96895" x="2720975" y="3932238"/>
          <p14:tracePt t="96910" x="2728913" y="3940175"/>
          <p14:tracePt t="96930" x="2743200" y="3954463"/>
          <p14:tracePt t="96948" x="2755900" y="3960813"/>
          <p14:tracePt t="96960" x="2763838" y="3967163"/>
          <p14:tracePt t="96980" x="2770188" y="3975100"/>
          <p14:tracePt t="97078" x="2778125" y="3975100"/>
          <p14:tracePt t="97092" x="2784475" y="3975100"/>
          <p14:tracePt t="97094" x="2790825" y="3975100"/>
          <p14:tracePt t="97113" x="2798763" y="3975100"/>
          <p14:tracePt t="97131" x="2825750" y="3975100"/>
          <p14:tracePt t="97144" x="2833688" y="3975100"/>
          <p14:tracePt t="97163" x="2860675" y="3981450"/>
          <p14:tracePt t="97211" x="2860675" y="3989388"/>
          <p14:tracePt t="97248" x="2860675" y="4002088"/>
          <p14:tracePt t="97264" x="2854325" y="4002088"/>
          <p14:tracePt t="97518" x="2868613" y="3995738"/>
          <p14:tracePt t="97529" x="2909888" y="3954463"/>
          <p14:tracePt t="97548" x="2952750" y="3890963"/>
          <p14:tracePt t="97560" x="3001963" y="3813175"/>
          <p14:tracePt t="97582" x="3063875" y="3659188"/>
          <p14:tracePt t="97594" x="3078163" y="3617913"/>
          <p14:tracePt t="97615" x="3121025" y="3533775"/>
          <p14:tracePt t="97627" x="3141663" y="3470275"/>
          <p14:tracePt t="97647" x="3162300" y="3422650"/>
          <p14:tracePt t="97649" x="3176588" y="3394075"/>
          <p14:tracePt t="97665" x="3217863" y="3309938"/>
          <p14:tracePt t="97682" x="3267075" y="3233738"/>
          <p14:tracePt t="97694" x="3351213" y="3121025"/>
          <p14:tracePt t="97713" x="3435350" y="3065463"/>
          <p14:tracePt t="97727" x="3533775" y="3009900"/>
          <p14:tracePt t="97747" x="3743325" y="2925763"/>
          <p14:tracePt t="97764" x="3903663" y="2862263"/>
          <p14:tracePt t="97781" x="4127500" y="2813050"/>
          <p14:tracePt t="97799" x="4464050" y="2757488"/>
          <p14:tracePt t="97810" x="4540250" y="2749550"/>
          <p14:tracePt t="97827" x="4687888" y="2728913"/>
          <p14:tracePt t="97844" x="4960938" y="2708275"/>
          <p14:tracePt t="97866" x="5240338" y="2679700"/>
          <p14:tracePt t="97883" x="5499100" y="2624138"/>
          <p14:tracePt t="97894" x="5610225" y="2595563"/>
          <p14:tracePt t="97913" x="5932488" y="2547938"/>
          <p14:tracePt t="97928" x="6107113" y="2519363"/>
          <p14:tracePt t="97944" x="6240463" y="2513013"/>
          <p14:tracePt t="97960" x="6380163" y="2490788"/>
          <p14:tracePt t="97983" x="6542088" y="2490788"/>
          <p14:tracePt t="97998" x="6632575" y="2470150"/>
          <p14:tracePt t="98015" x="6772275" y="2420938"/>
          <p14:tracePt t="98032" x="6848475" y="2386013"/>
          <p14:tracePt t="98049" x="6932613" y="2336800"/>
          <p14:tracePt t="98061" x="7010400" y="2295525"/>
          <p14:tracePt t="98080" x="7059613" y="2281238"/>
          <p14:tracePt t="98095" x="7108825" y="2281238"/>
          <p14:tracePt t="98111" x="7185025" y="2274888"/>
          <p14:tracePt t="98128" x="7275513" y="2266950"/>
          <p14:tracePt t="98144" x="7367588" y="2260600"/>
          <p14:tracePt t="98161" x="7443788" y="2260600"/>
          <p14:tracePt t="98177" x="7499350" y="2274888"/>
          <p14:tracePt t="98194" x="7556500" y="2281238"/>
          <p14:tracePt t="98211" x="7667625" y="2309813"/>
          <p14:tracePt t="98228" x="7688263" y="2324100"/>
          <p14:tracePt t="98245" x="7710488" y="2336800"/>
          <p14:tracePt t="98261" x="7731125" y="2365375"/>
          <p14:tracePt t="98278" x="7793038" y="2420938"/>
          <p14:tracePt t="98295" x="7835900" y="2455863"/>
          <p14:tracePt t="98311" x="7870825" y="2476500"/>
          <p14:tracePt t="98328" x="7891463" y="2490788"/>
          <p14:tracePt t="98345" x="7912100" y="2505075"/>
          <p14:tracePt t="98362" x="7926388" y="2505075"/>
          <p14:tracePt t="98378" x="7934325" y="2513013"/>
          <p14:tracePt t="98395" x="7934325" y="2525713"/>
          <p14:tracePt t="98412" x="7947025" y="2540000"/>
          <p14:tracePt t="98429" x="7961313" y="2574925"/>
          <p14:tracePt t="98445" x="7981950" y="2603500"/>
          <p14:tracePt t="98462" x="7989888" y="2652713"/>
          <p14:tracePt t="98478" x="8004175" y="2728913"/>
          <p14:tracePt t="98499" x="8016875" y="2862263"/>
          <p14:tracePt t="98516" x="8016875" y="2911475"/>
          <p14:tracePt t="98534" x="8024813" y="2946400"/>
          <p14:tracePt t="98549" x="8024813" y="2967038"/>
          <p14:tracePt t="98565" x="8024813" y="2981325"/>
          <p14:tracePt t="98582" x="8024813" y="2987675"/>
          <p14:tracePt t="98594" x="8010525" y="3001963"/>
          <p14:tracePt t="98613" x="7989888" y="3009900"/>
          <p14:tracePt t="98628" x="7975600" y="3022600"/>
          <p14:tracePt t="98644" x="7940675" y="3036888"/>
          <p14:tracePt t="98662" x="7856538" y="3051175"/>
          <p14:tracePt t="98680" x="7793038" y="3071813"/>
          <p14:tracePt t="98695" x="7745413" y="3092450"/>
          <p14:tracePt t="98712" x="7696200" y="3106738"/>
          <p14:tracePt t="98729" x="7646988" y="3121025"/>
          <p14:tracePt t="98749" x="7632700" y="3127375"/>
          <p14:tracePt t="98766" x="7618413" y="3127375"/>
          <p14:tracePt t="98783" x="7612063" y="3127375"/>
          <p14:tracePt t="98860" x="7612063" y="3121025"/>
          <p14:tracePt t="98877" x="7612063" y="3114675"/>
          <p14:tracePt t="98914" x="7612063" y="3100388"/>
          <p14:tracePt t="98929" x="7612063" y="3086100"/>
          <p14:tracePt t="98947" x="7639050" y="3071813"/>
          <p14:tracePt t="98963" x="7661275" y="3071813"/>
          <p14:tracePt t="98980" x="7696200" y="3065463"/>
          <p14:tracePt t="98993" x="7751763" y="3065463"/>
          <p14:tracePt t="99014" x="7835900" y="3065463"/>
          <p14:tracePt t="99030" x="7891463" y="3065463"/>
          <p14:tracePt t="99047" x="7899400" y="3065463"/>
          <p14:tracePt t="99161" x="7870825" y="3057525"/>
          <p14:tracePt t="99179" x="7772400" y="3030538"/>
          <p14:tracePt t="99198" x="7688263" y="3016250"/>
          <p14:tracePt t="99214" x="7618413" y="3001963"/>
          <p14:tracePt t="99231" x="7583488" y="3001963"/>
          <p14:tracePt t="99253" x="7577138" y="3001963"/>
          <p14:tracePt t="99281" x="7591425" y="3001963"/>
          <p14:tracePt t="99297" x="7639050" y="3030538"/>
          <p14:tracePt t="99299" x="7681913" y="3044825"/>
          <p14:tracePt t="99315" x="7766050" y="3086100"/>
          <p14:tracePt t="99332" x="7842250" y="3114675"/>
          <p14:tracePt t="99348" x="7926388" y="3141663"/>
          <p14:tracePt t="99365" x="7975600" y="3149600"/>
          <p14:tracePt t="99367" x="7981950" y="3149600"/>
          <p14:tracePt t="99381" x="7989888" y="3155950"/>
          <p14:tracePt t="99460" x="7989888" y="3162300"/>
          <p14:tracePt t="99470" x="7975600" y="3170238"/>
          <p14:tracePt t="99492" x="7912100" y="3205163"/>
          <p14:tracePt t="99494" x="7891463" y="3219450"/>
          <p14:tracePt t="99516" x="7800975" y="3289300"/>
          <p14:tracePt t="99532" x="7702550" y="3359150"/>
          <p14:tracePt t="99549" x="7612063" y="3457575"/>
          <p14:tracePt t="99565" x="7499350" y="3568700"/>
          <p14:tracePt t="99582" x="7415213" y="3681413"/>
          <p14:tracePt t="99599" x="7297738" y="3862388"/>
          <p14:tracePt t="99616" x="7219950" y="4010025"/>
          <p14:tracePt t="99632" x="7143750" y="4164013"/>
          <p14:tracePt t="99648" x="6996113" y="4429125"/>
          <p14:tracePt t="99666" x="6723063" y="4841875"/>
          <p14:tracePt t="99682" x="6542088" y="5053013"/>
          <p14:tracePt t="99699" x="6303963" y="5241925"/>
          <p14:tracePt t="99715" x="6115050" y="5346700"/>
          <p14:tracePt t="99735" x="5891213" y="5500688"/>
          <p14:tracePt t="99759" x="5583238" y="5668963"/>
          <p14:tracePt t="99782" x="5205413" y="5843588"/>
          <p14:tracePt t="99799" x="5037138" y="5884863"/>
          <p14:tracePt t="99816" x="4757738" y="5899150"/>
          <p14:tracePt t="99832" x="4568825" y="5892800"/>
          <p14:tracePt t="99849" x="4406900" y="5878513"/>
          <p14:tracePt t="99865" x="4211638" y="5870575"/>
          <p14:tracePt t="99882" x="4022725" y="5870575"/>
          <p14:tracePt t="99894" x="3840163" y="5878513"/>
          <p14:tracePt t="99915" x="3638550" y="5905500"/>
          <p14:tracePt t="99932" x="3498850" y="5913438"/>
          <p14:tracePt t="99949" x="3371850" y="5919788"/>
          <p14:tracePt t="99967" x="3211513" y="5948363"/>
          <p14:tracePt t="99989" x="3057525" y="5976938"/>
          <p14:tracePt t="100001" x="3014663" y="5976938"/>
          <p14:tracePt t="100016" x="2932113" y="5976938"/>
          <p14:tracePt t="100033" x="2847975" y="5976938"/>
          <p14:tracePt t="100049" x="2714625" y="5976938"/>
          <p14:tracePt t="100066" x="2644775" y="5962650"/>
          <p14:tracePt t="100083" x="2589213" y="5942013"/>
          <p14:tracePt t="100100" x="2554288" y="5919788"/>
          <p14:tracePt t="100116" x="2532063" y="5899150"/>
          <p14:tracePt t="100134" x="2525713" y="5870575"/>
          <p14:tracePt t="100148" x="2525713" y="5857875"/>
          <p14:tracePt t="100167" x="2525713" y="5835650"/>
          <p14:tracePt t="100180" x="2511425" y="5822950"/>
          <p14:tracePt t="100200" x="2505075" y="5794375"/>
          <p14:tracePt t="100219" x="2497138" y="5773738"/>
          <p14:tracePt t="100238" x="2497138" y="5765800"/>
          <p14:tracePt t="100265" x="2546350" y="5753100"/>
          <p14:tracePt t="100267" x="2589213" y="5745163"/>
          <p14:tracePt t="100282" x="2644775" y="5745163"/>
          <p14:tracePt t="100298" x="2714625" y="5738813"/>
          <p14:tracePt t="100317" x="2784475" y="5724525"/>
          <p14:tracePt t="100335" x="2889250" y="5716588"/>
          <p14:tracePt t="100347" x="2938463" y="5710238"/>
          <p14:tracePt t="100371" x="3113088" y="5681663"/>
          <p14:tracePt t="100399" x="3225800" y="5668963"/>
          <p14:tracePt t="100419" x="3400425" y="5634038"/>
          <p14:tracePt t="100437" x="3498850" y="5605463"/>
          <p14:tracePt t="100453" x="3589338" y="5556250"/>
          <p14:tracePt t="100470" x="3603625" y="5527675"/>
          <p14:tracePt t="100486" x="3603625" y="5507038"/>
          <p14:tracePt t="100503" x="3603625" y="5472113"/>
          <p14:tracePt t="100514" x="3581400" y="5430838"/>
          <p14:tracePt t="100532" x="3540125" y="5387975"/>
          <p14:tracePt t="100551" x="3498850" y="5332413"/>
          <p14:tracePt t="100563" x="3484563" y="5318125"/>
          <p14:tracePt t="100581" x="3449638" y="5283200"/>
          <p14:tracePt t="100599" x="3414713" y="5256213"/>
          <p14:tracePt t="100619" x="3365500" y="5219700"/>
          <p14:tracePt t="100630" x="3336925" y="5207000"/>
          <p14:tracePt t="100652" x="3267075" y="5157788"/>
          <p14:tracePt t="100664" x="3225800" y="5143500"/>
          <p14:tracePt t="100683" x="3162300" y="5129213"/>
          <p14:tracePt t="100709" x="3043238" y="5108575"/>
          <p14:tracePt t="100735" x="2952750" y="5102225"/>
          <p14:tracePt t="100753" x="2874963" y="5102225"/>
          <p14:tracePt t="100754" x="2847975" y="5102225"/>
          <p14:tracePt t="100769" x="2790825" y="5102225"/>
          <p14:tracePt t="100781" x="2743200" y="5102225"/>
          <p14:tracePt t="100801" x="2636838" y="5108575"/>
          <p14:tracePt t="100819" x="2554288" y="5129213"/>
          <p14:tracePt t="100830" x="2497138" y="5143500"/>
          <p14:tracePt t="100849" x="2447925" y="5164138"/>
          <p14:tracePt t="100864" x="2406650" y="5192713"/>
          <p14:tracePt t="100883" x="2365375" y="5233988"/>
          <p14:tracePt t="100897" x="2351088" y="5256213"/>
          <p14:tracePt t="100912" x="2343150" y="5276850"/>
          <p14:tracePt t="100939" x="2343150" y="5311775"/>
          <p14:tracePt t="100944" x="2343150" y="5318125"/>
          <p14:tracePt t="100971" x="2378075" y="5387975"/>
          <p14:tracePt t="100974" x="2413000" y="5410200"/>
          <p14:tracePt t="101002" x="2525713" y="5492750"/>
          <p14:tracePt t="101019" x="2595563" y="5549900"/>
          <p14:tracePt t="101035" x="2671763" y="5605463"/>
          <p14:tracePt t="101047" x="2714625" y="5634038"/>
          <p14:tracePt t="101067" x="2784475" y="5668963"/>
          <p14:tracePt t="101081" x="2860675" y="5703888"/>
          <p14:tracePt t="101102" x="2987675" y="5716588"/>
          <p14:tracePt t="101118" x="3057525" y="5716588"/>
          <p14:tracePt t="101130" x="3182938" y="5668963"/>
          <p14:tracePt t="101147" x="3252788" y="5605463"/>
          <p14:tracePt t="101163" x="3295650" y="5541963"/>
          <p14:tracePt t="101181" x="3336925" y="5445125"/>
          <p14:tracePt t="101200" x="3344863" y="5402263"/>
          <p14:tracePt t="101220" x="3344863" y="5346700"/>
          <p14:tracePt t="101235" x="3322638" y="5303838"/>
          <p14:tracePt t="101252" x="3273425" y="5248275"/>
          <p14:tracePt t="101269" x="3217863" y="5227638"/>
          <p14:tracePt t="101286" x="3121025" y="5199063"/>
          <p14:tracePt t="101303" x="3036888" y="5199063"/>
          <p14:tracePt t="101314" x="2994025" y="5199063"/>
          <p14:tracePt t="101332" x="2889250" y="5199063"/>
          <p14:tracePt t="101347" x="2854325" y="5213350"/>
          <p14:tracePt t="101367" x="2819400" y="5233988"/>
          <p14:tracePt t="101380" x="2805113" y="5256213"/>
          <p14:tracePt t="101400" x="2784475" y="5283200"/>
          <p14:tracePt t="101414" x="2770188" y="5303838"/>
          <p14:tracePt t="101436" x="2735263" y="5360988"/>
          <p14:tracePt t="101453" x="2708275" y="5402263"/>
          <p14:tracePt t="101469" x="2693988" y="5437188"/>
          <p14:tracePt t="101486" x="2686050" y="5465763"/>
          <p14:tracePt t="101502" x="2686050" y="5492750"/>
          <p14:tracePt t="101504" x="2686050" y="5500688"/>
          <p14:tracePt t="101514" x="2686050" y="5514975"/>
          <p14:tracePt t="101533" x="2714625" y="5541963"/>
          <p14:tracePt t="101548" x="2735263" y="5562600"/>
          <p14:tracePt t="101567" x="2763838" y="5576888"/>
          <p14:tracePt t="101586" x="2798763" y="5584825"/>
          <p14:tracePt t="101602" x="2813050" y="5584825"/>
          <p14:tracePt t="101614" x="2819400" y="5584825"/>
          <p14:tracePt t="101635" x="2847975" y="5584825"/>
          <p14:tracePt t="101648" x="2868613" y="5584825"/>
          <p14:tracePt t="101667" x="2897188" y="5584825"/>
          <p14:tracePt t="101685" x="2924175" y="5584825"/>
          <p14:tracePt t="101702" x="2944813" y="5584825"/>
          <p14:tracePt t="101719" x="2952750" y="5576888"/>
          <p14:tracePt t="102049" x="2959100" y="5576888"/>
          <p14:tracePt t="102052" x="2959100" y="5570538"/>
          <p14:tracePt t="102069" x="2967038" y="5562600"/>
          <p14:tracePt t="102082" x="2979738" y="5556250"/>
          <p14:tracePt t="102100" x="2979738" y="5541963"/>
          <p14:tracePt t="102119" x="3001963" y="5527675"/>
          <p14:tracePt t="102131" x="3008313" y="5521325"/>
          <p14:tracePt t="102152" x="3022600" y="5514975"/>
          <p14:tracePt t="102177" x="3028950" y="5507038"/>
          <p14:tracePt t="102422" x="3022600" y="5507038"/>
          <p14:tracePt t="102436" x="3014663" y="5507038"/>
          <p14:tracePt t="102453" x="3001963" y="5507038"/>
          <p14:tracePt t="102469" x="2994025" y="5507038"/>
          <p14:tracePt t="102486" x="2979738" y="5507038"/>
          <p14:tracePt t="102674" x="2924175" y="5500688"/>
          <p14:tracePt t="102687" x="2903538" y="5492750"/>
          <p14:tracePt t="102703" x="2790825" y="5480050"/>
          <p14:tracePt t="102720" x="2693988" y="5465763"/>
          <p14:tracePt t="102737" x="2609850" y="5451475"/>
          <p14:tracePt t="102749" x="2546350" y="5437188"/>
          <p14:tracePt t="102770" x="2476500" y="5430838"/>
          <p14:tracePt t="102771" x="2447925" y="5416550"/>
          <p14:tracePt t="102782" x="2427288" y="5416550"/>
          <p14:tracePt t="102798" x="2392363" y="5410200"/>
          <p14:tracePt t="102819" x="2316163" y="5387975"/>
          <p14:tracePt t="102832" x="2259013" y="5387975"/>
          <p14:tracePt t="102855" x="2106613" y="5373688"/>
          <p14:tracePt t="102865" x="2049463" y="5373688"/>
          <p14:tracePt t="102885" x="1944688" y="5373688"/>
          <p14:tracePt t="102911" x="1881188" y="5373688"/>
          <p14:tracePt t="102933" x="1868488" y="5381625"/>
          <p14:tracePt t="103219" x="1874838" y="5373688"/>
          <p14:tracePt t="103346" x="1889125" y="5373688"/>
          <p14:tracePt t="103359" x="1895475" y="5360988"/>
          <p14:tracePt t="103384" x="1944688" y="5346700"/>
          <p14:tracePt t="103399" x="1987550" y="5326063"/>
          <p14:tracePt t="103421" x="2035175" y="5297488"/>
          <p14:tracePt t="103438" x="2070100" y="5276850"/>
          <p14:tracePt t="103455" x="2078038" y="5268913"/>
          <p14:tracePt t="103471" x="2084388" y="5268913"/>
          <p14:tracePt t="103786" x="2092325" y="5268913"/>
          <p14:tracePt t="103801" x="2112963" y="5262563"/>
          <p14:tracePt t="103819" x="2154238" y="5248275"/>
          <p14:tracePt t="103832" x="2211388" y="5233988"/>
          <p14:tracePt t="103854" x="2322513" y="5207000"/>
          <p14:tracePt t="103871" x="2476500" y="5178425"/>
          <p14:tracePt t="103883" x="2749550" y="5114925"/>
          <p14:tracePt t="103900" x="3121025" y="5038725"/>
          <p14:tracePt t="103913" x="3511550" y="4960938"/>
          <p14:tracePt t="103933" x="3973513" y="4876800"/>
          <p14:tracePt t="103934" x="4232275" y="4829175"/>
          <p14:tracePt t="103954" x="4665663" y="4765675"/>
          <p14:tracePt t="103971" x="5289550" y="4675188"/>
          <p14:tracePt t="103983" x="5492750" y="4632325"/>
          <p14:tracePt t="104000" x="5897563" y="4562475"/>
          <p14:tracePt t="104001" x="6065838" y="4533900"/>
          <p14:tracePt t="104019" x="6246813" y="4471988"/>
          <p14:tracePt t="104038" x="6443663" y="4387850"/>
          <p14:tracePt t="104050" x="6484938" y="4359275"/>
          <p14:tracePt t="104070" x="6534150" y="4324350"/>
          <p14:tracePt t="104083" x="6554788" y="4303713"/>
          <p14:tracePt t="104103" x="6583363" y="4283075"/>
          <p14:tracePt t="104116" x="6604000" y="4254500"/>
          <p14:tracePt t="104138" x="6667500" y="4198938"/>
          <p14:tracePt t="104156" x="6708775" y="4164013"/>
          <p14:tracePt t="104172" x="6772275" y="4108450"/>
          <p14:tracePt t="104190" x="6862763" y="4059238"/>
          <p14:tracePt t="104205" x="6932613" y="4030663"/>
          <p14:tracePt t="104221" x="7002463" y="3995738"/>
          <p14:tracePt t="104239" x="7059613" y="3975100"/>
          <p14:tracePt t="104254" x="7108825" y="3946525"/>
          <p14:tracePt t="104267" x="7143750" y="3925888"/>
          <p14:tracePt t="104285" x="7156450" y="3905250"/>
          <p14:tracePt t="104303" x="7170738" y="3884613"/>
          <p14:tracePt t="104316" x="7178675" y="3876675"/>
          <p14:tracePt t="104338" x="7191375" y="3856038"/>
          <p14:tracePt t="104339" x="7199313" y="3848100"/>
          <p14:tracePt t="104349" x="7205663" y="3841750"/>
          <p14:tracePt t="104369" x="7226300" y="3813175"/>
          <p14:tracePt t="104387" x="7248525" y="3786188"/>
          <p14:tracePt t="104405" x="7254875" y="3765550"/>
          <p14:tracePt t="104406" x="7262813" y="3751263"/>
          <p14:tracePt t="104421" x="7275513" y="3722688"/>
          <p14:tracePt t="104438" x="7289800" y="3687763"/>
          <p14:tracePt t="104454" x="7304088" y="3652838"/>
          <p14:tracePt t="104470" x="7318375" y="3611563"/>
          <p14:tracePt t="104484" x="7332663" y="3568700"/>
          <p14:tracePt t="104500" x="7353300" y="3527425"/>
          <p14:tracePt t="104516" x="7359650" y="3478213"/>
          <p14:tracePt t="104538" x="7380288" y="3414713"/>
          <p14:tracePt t="104550" x="7388225" y="3373438"/>
          <p14:tracePt t="104569" x="7388225" y="3330575"/>
          <p14:tracePt t="104587" x="7388225" y="3289300"/>
          <p14:tracePt t="104600" x="7388225" y="3268663"/>
          <p14:tracePt t="104619" x="7388225" y="3225800"/>
          <p14:tracePt t="104639" x="7373938" y="3184525"/>
          <p14:tracePt t="104655" x="7373938" y="3162300"/>
          <p14:tracePt t="104671" x="7373938" y="3141663"/>
          <p14:tracePt t="104688" x="7373938" y="3121025"/>
          <p14:tracePt t="104704" x="7373938" y="3086100"/>
          <p14:tracePt t="104723" x="7373938" y="3057525"/>
          <p14:tracePt t="104733" x="7373938" y="3044825"/>
          <p14:tracePt t="104754" x="7380288" y="3030538"/>
          <p14:tracePt t="104771" x="7402513" y="3009900"/>
          <p14:tracePt t="104784" x="7415213" y="2995613"/>
          <p14:tracePt t="104800" x="7443788" y="2973388"/>
          <p14:tracePt t="104820" x="7458075" y="2960688"/>
          <p14:tracePt t="104838" x="7464425" y="2952750"/>
          <p14:tracePt t="104851" x="7472363" y="2938463"/>
          <p14:tracePt t="104866" x="7478713" y="2938463"/>
          <p14:tracePt t="104887" x="7478713" y="2932113"/>
          <p14:tracePt t="105001" x="7464425" y="2946400"/>
          <p14:tracePt t="105015" x="7429500" y="2967038"/>
          <p14:tracePt t="105038" x="7345363" y="3051175"/>
          <p14:tracePt t="105055" x="7269163" y="3121025"/>
          <p14:tracePt t="105067" x="7199313" y="3184525"/>
          <p14:tracePt t="105085" x="7135813" y="3246438"/>
          <p14:tracePt t="105100" x="7065963" y="3316288"/>
          <p14:tracePt t="105120" x="7016750" y="3365500"/>
          <p14:tracePt t="105139" x="7002463" y="3379788"/>
          <p14:tracePt t="105172" x="7002463" y="3387725"/>
          <p14:tracePt t="105234" x="7024688" y="3373438"/>
          <p14:tracePt t="105254" x="7135813" y="3309938"/>
          <p14:tracePt t="105271" x="7248525" y="3254375"/>
          <p14:tracePt t="105285" x="7332663" y="3211513"/>
          <p14:tracePt t="105304" x="7423150" y="3162300"/>
          <p14:tracePt t="105317" x="7486650" y="3121025"/>
          <p14:tracePt t="105334" x="7521575" y="3092450"/>
          <p14:tracePt t="105351" x="7534275" y="3079750"/>
          <p14:tracePt t="105371" x="7542213" y="3065463"/>
          <p14:tracePt t="105470" x="7527925" y="3071813"/>
          <p14:tracePt t="105471" x="7521575" y="3079750"/>
          <p14:tracePt t="105485" x="7499350" y="3086100"/>
          <p14:tracePt t="105487" x="7486650" y="3100388"/>
          <p14:tracePt t="105504" x="7458075" y="3121025"/>
          <p14:tracePt t="105522" x="7408863" y="3155950"/>
          <p14:tracePt t="105535" x="7359650" y="3184525"/>
          <p14:tracePt t="105554" x="7289800" y="3233738"/>
          <p14:tracePt t="105567" x="7275513" y="3246438"/>
          <p14:tracePt t="105568" x="7254875" y="3254375"/>
          <p14:tracePt t="105587" x="7240588" y="3275013"/>
          <p14:tracePt t="105604" x="7234238" y="3281363"/>
          <p14:tracePt t="105607" x="7226300" y="3281363"/>
          <p14:tracePt t="105702" x="7234238" y="3260725"/>
          <p14:tracePt t="105704" x="7240588" y="3233738"/>
          <p14:tracePt t="105718" x="7269163" y="3198813"/>
          <p14:tracePt t="105738" x="7297738" y="3162300"/>
          <p14:tracePt t="105751" x="7324725" y="3127375"/>
          <p14:tracePt t="105767" x="7353300" y="3100388"/>
          <p14:tracePt t="105784" x="7373938" y="3079750"/>
          <p14:tracePt t="105806" x="7380288" y="3065463"/>
          <p14:tracePt t="105817" x="7380288" y="3057525"/>
          <p14:tracePt t="106002" x="7373938" y="3051175"/>
          <p14:tracePt t="106003" x="7367588" y="3051175"/>
          <p14:tracePt t="106017" x="7353300" y="3051175"/>
          <p14:tracePt t="106018" x="7332663" y="3051175"/>
          <p14:tracePt t="106037" x="7289800" y="3065463"/>
          <p14:tracePt t="106051" x="7234238" y="3092450"/>
          <p14:tracePt t="106068" x="7185025" y="3121025"/>
          <p14:tracePt t="106087" x="7115175" y="3162300"/>
          <p14:tracePt t="106106" x="7086600" y="3184525"/>
          <p14:tracePt t="106128" x="7051675" y="3211513"/>
          <p14:tracePt t="106131" x="7045325" y="3219450"/>
          <p14:tracePt t="106168" x="7037388" y="3219450"/>
          <p14:tracePt t="106207" x="7073900" y="3176588"/>
          <p14:tracePt t="106223" x="7121525" y="3135313"/>
          <p14:tracePt t="106235" x="7150100" y="3121025"/>
          <p14:tracePt t="106237" x="7191375" y="3100388"/>
          <p14:tracePt t="106255" x="7283450" y="3044825"/>
          <p14:tracePt t="106267" x="7339013" y="3009900"/>
          <p14:tracePt t="106287" x="7380288" y="2987675"/>
          <p14:tracePt t="106301" x="7402513" y="2981325"/>
          <p14:tracePt t="106322" x="7408863" y="2981325"/>
          <p14:tracePt t="106394" x="7408863" y="3001963"/>
          <p14:tracePt t="106421" x="7380288" y="3051175"/>
          <p14:tracePt t="106439" x="7332663" y="3106738"/>
          <p14:tracePt t="106456" x="7283450" y="3149600"/>
          <p14:tracePt t="106468" x="7219950" y="3198813"/>
          <p14:tracePt t="106487" x="7150100" y="3240088"/>
          <p14:tracePt t="106506" x="7094538" y="3275013"/>
          <p14:tracePt t="106518" x="7086600" y="3275013"/>
          <p14:tracePt t="106539" x="7065963" y="3289300"/>
          <p14:tracePt t="106551" x="7059613" y="3295650"/>
          <p14:tracePt t="106607" x="7059613" y="3289300"/>
          <p14:tracePt t="106629" x="7059613" y="3281363"/>
          <p14:tracePt t="106651" x="7073900" y="3268663"/>
          <p14:tracePt t="106672" x="7086600" y="3254375"/>
          <p14:tracePt t="106690" x="7108825" y="3240088"/>
          <p14:tracePt t="106706" x="7135813" y="3219450"/>
          <p14:tracePt t="106707" x="0" y="0"/>
        </p14:tracePtLst>
        <p14:tracePtLst>
          <p14:tracePt t="116835" x="2693988" y="5030788"/>
          <p14:tracePt t="116899" x="2735263" y="5038725"/>
          <p14:tracePt t="116913" x="2749550" y="5053013"/>
          <p14:tracePt t="116931" x="2798763" y="5067300"/>
          <p14:tracePt t="116948" x="2833688" y="5080000"/>
          <p14:tracePt t="116959" x="2854325" y="5102225"/>
          <p14:tracePt t="116980" x="2924175" y="5157788"/>
          <p14:tracePt t="117008" x="3008313" y="5241925"/>
          <p14:tracePt t="117030" x="3092450" y="5318125"/>
          <p14:tracePt t="117048" x="3148013" y="5373688"/>
          <p14:tracePt t="117064" x="3203575" y="5410200"/>
          <p14:tracePt t="117080" x="3246438" y="5430838"/>
          <p14:tracePt t="117082" x="3267075" y="5445125"/>
          <p14:tracePt t="117097" x="3295650" y="5457825"/>
          <p14:tracePt t="117113" x="3302000" y="5465763"/>
          <p14:tracePt t="117130" x="3309938" y="5465763"/>
          <p14:tracePt t="117208" x="3295650" y="5437188"/>
          <p14:tracePt t="117210" x="3267075" y="5416550"/>
          <p14:tracePt t="117220" x="3232150" y="5387975"/>
          <p14:tracePt t="117224" x="3197225" y="5360988"/>
          <p14:tracePt t="117247" x="3063875" y="5256213"/>
          <p14:tracePt t="117272" x="2903538" y="5157788"/>
          <p14:tracePt t="117289" x="2819400" y="5094288"/>
          <p14:tracePt t="117313" x="2708275" y="5010150"/>
          <p14:tracePt t="117315" x="2693988" y="4995863"/>
          <p14:tracePt t="117330" x="2679700" y="4975225"/>
          <p14:tracePt t="117348" x="2671763" y="4960938"/>
          <p14:tracePt t="117363" x="2671763" y="4948238"/>
          <p14:tracePt t="117425" x="2679700" y="4948238"/>
          <p14:tracePt t="117427" x="2686050" y="4948238"/>
          <p14:tracePt t="117446" x="2720975" y="4954588"/>
          <p14:tracePt t="117463" x="2743200" y="4968875"/>
          <p14:tracePt t="117464" x="2763838" y="4975225"/>
          <p14:tracePt t="117480" x="2813050" y="5010150"/>
          <p14:tracePt t="117507" x="2897188" y="5067300"/>
          <p14:tracePt t="117531" x="3014663" y="5157788"/>
          <p14:tracePt t="117548" x="3092450" y="5207000"/>
          <p14:tracePt t="117565" x="3162300" y="5248275"/>
          <p14:tracePt t="117581" x="3232150" y="5291138"/>
          <p14:tracePt t="117598" x="3238500" y="5291138"/>
          <p14:tracePt t="117674" x="3217863" y="5256213"/>
          <p14:tracePt t="117706" x="3148013" y="5157788"/>
          <p14:tracePt t="117724" x="3121025" y="5108575"/>
          <p14:tracePt t="117726" x="3106738" y="5080000"/>
          <p14:tracePt t="117748" x="3057525" y="4933950"/>
          <p14:tracePt t="117753" x="0" y="0"/>
        </p14:tracePtLst>
        <p14:tracePtLst>
          <p14:tracePt t="118175" x="2833688" y="4289425"/>
          <p14:tracePt t="118195" x="2847975" y="4310063"/>
          <p14:tracePt t="118215" x="2868613" y="4338638"/>
          <p14:tracePt t="118231" x="2882900" y="4352925"/>
          <p14:tracePt t="118256" x="2938463" y="4373563"/>
          <p14:tracePt t="118267" x="2973388" y="4381500"/>
          <p14:tracePt t="118290" x="3057525" y="4408488"/>
          <p14:tracePt t="118314" x="3155950" y="4429125"/>
          <p14:tracePt t="118332" x="3217863" y="4429125"/>
          <p14:tracePt t="118347" x="3295650" y="4437063"/>
          <p14:tracePt t="118349" x="3344863" y="4437063"/>
          <p14:tracePt t="118364" x="3427413" y="4443413"/>
          <p14:tracePt t="118381" x="3519488" y="4443413"/>
          <p14:tracePt t="118398" x="3616325" y="4443413"/>
          <p14:tracePt t="118416" x="3798888" y="4457700"/>
          <p14:tracePt t="118431" x="3903663" y="4478338"/>
          <p14:tracePt t="118447" x="3987800" y="4492625"/>
          <p14:tracePt t="118464" x="4064000" y="4521200"/>
          <p14:tracePt t="118481" x="4127500" y="4556125"/>
          <p14:tracePt t="118498" x="4170363" y="4632325"/>
          <p14:tracePt t="118521" x="4170363" y="4710113"/>
          <p14:tracePt t="118547" x="4170363" y="4800600"/>
          <p14:tracePt t="118564" x="4170363" y="4829175"/>
          <p14:tracePt t="118581" x="4170363" y="4876800"/>
          <p14:tracePt t="118643" x="4156075" y="4864100"/>
          <p14:tracePt t="118665" x="4100513" y="4821238"/>
          <p14:tracePt t="118681" x="4029075" y="4779963"/>
          <p14:tracePt t="118697" x="3946525" y="4730750"/>
          <p14:tracePt t="118714" x="3833813" y="4681538"/>
          <p14:tracePt t="118731" x="3700463" y="4625975"/>
          <p14:tracePt t="118754" x="3651250" y="4611688"/>
          <p14:tracePt t="118767" x="3651250" y="4597400"/>
          <p14:tracePt t="118781" x="3651250" y="4591050"/>
          <p14:tracePt t="118798" x="3651250" y="4570413"/>
          <p14:tracePt t="118815" x="3665538" y="4556125"/>
          <p14:tracePt t="118832" x="3673475" y="4548188"/>
          <p14:tracePt t="118848" x="3679825" y="4541838"/>
          <p14:tracePt t="118865" x="3687763" y="4533900"/>
          <p14:tracePt t="118881" x="3708400" y="4521200"/>
          <p14:tracePt t="118898" x="3722688" y="4506913"/>
          <p14:tracePt t="118914" x="3729038" y="4486275"/>
          <p14:tracePt t="118927" x="3735388" y="4457700"/>
          <p14:tracePt t="118948" x="3722688" y="4394200"/>
          <p14:tracePt t="118951" x="0" y="0"/>
        </p14:tracePtLst>
        <p14:tracePtLst>
          <p14:tracePt t="119366" x="3113088" y="3603625"/>
          <p14:tracePt t="119410" x="3121025" y="3603625"/>
          <p14:tracePt t="119428" x="3127375" y="3597275"/>
          <p14:tracePt t="119448" x="3133725" y="3597275"/>
          <p14:tracePt t="119468" x="3162300" y="3582988"/>
          <p14:tracePt t="119487" x="3217863" y="3548063"/>
          <p14:tracePt t="119490" x="3252788" y="3533775"/>
          <p14:tracePt t="119514" x="3357563" y="3478213"/>
          <p14:tracePt t="119535" x="3470275" y="3429000"/>
          <p14:tracePt t="119547" x="3511550" y="3414713"/>
          <p14:tracePt t="119566" x="3630613" y="3400425"/>
          <p14:tracePt t="119583" x="3687763" y="3400425"/>
          <p14:tracePt t="119597" x="3743325" y="3400425"/>
          <p14:tracePt t="119613" x="3778250" y="3414713"/>
          <p14:tracePt t="119631" x="3813175" y="3443288"/>
          <p14:tracePt t="119648" x="3840163" y="3470275"/>
          <p14:tracePt t="119664" x="3875088" y="3513138"/>
          <p14:tracePt t="119681" x="3917950" y="3562350"/>
          <p14:tracePt t="119697" x="3967163" y="3603625"/>
          <p14:tracePt t="119698" x="3994150" y="3624263"/>
          <p14:tracePt t="119719" x="4037013" y="3667125"/>
          <p14:tracePt t="119735" x="4057650" y="3687763"/>
          <p14:tracePt t="119736" x="4057650" y="3702050"/>
          <p14:tracePt t="119765" x="4071938" y="3757613"/>
          <p14:tracePt t="119766" x="4071938" y="3771900"/>
          <p14:tracePt t="119781" x="4057650" y="3821113"/>
          <p14:tracePt t="119797" x="4022725" y="3876675"/>
          <p14:tracePt t="119813" x="4016375" y="3911600"/>
          <p14:tracePt t="119830" x="4002088" y="3946525"/>
          <p14:tracePt t="119847" x="3987800" y="3975100"/>
          <p14:tracePt t="119848" x="3987800" y="3989388"/>
          <p14:tracePt t="119866" x="3981450" y="4002088"/>
          <p14:tracePt t="119896" x="3981450" y="4010025"/>
          <p14:tracePt t="120049" x="0" y="0"/>
        </p14:tracePtLst>
      </p14:laserTraceLst>
    </p:ext>
    <p:ext uri="{E180D4A7-C9FB-4DFB-919C-405C955672EB}">
      <p14:showEvtLst xmlns:p14="http://schemas.microsoft.com/office/powerpoint/2010/main">
        <p14:playEvt time="14" objId="16"/>
        <p14:stopEvt time="123000" objId="1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209E5-95A1-472E-BC91-8F6493D3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7EF68E-0808-43A8-B7CB-892C983A6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FC31AFB4-06C6-42A1-BB23-1E8BD9E3DD1B}"/>
                  </a:ext>
                </a:extLst>
              </p14:cNvPr>
              <p14:cNvContentPartPr/>
              <p14:nvPr/>
            </p14:nvContentPartPr>
            <p14:xfrm>
              <a:off x="6598875" y="994830"/>
              <a:ext cx="2412360" cy="921960"/>
            </p14:xfrm>
          </p:contentPart>
        </mc:Choice>
        <mc:Fallback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FC31AFB4-06C6-42A1-BB23-1E8BD9E3DD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0878" y="976837"/>
                <a:ext cx="2447995" cy="957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2054E489-43CC-4446-BE99-AC20DA7C4DFC}"/>
                  </a:ext>
                </a:extLst>
              </p14:cNvPr>
              <p14:cNvContentPartPr/>
              <p14:nvPr/>
            </p14:nvContentPartPr>
            <p14:xfrm>
              <a:off x="6262655" y="3429821"/>
              <a:ext cx="766166" cy="690582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2054E489-43CC-4446-BE99-AC20DA7C4D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5021" y="3411828"/>
                <a:ext cx="801793" cy="726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54C5219C-D202-4046-B12E-508E9A17BDD7}"/>
                  </a:ext>
                </a:extLst>
              </p14:cNvPr>
              <p14:cNvContentPartPr/>
              <p14:nvPr/>
            </p14:nvContentPartPr>
            <p14:xfrm>
              <a:off x="7148468" y="3288043"/>
              <a:ext cx="1743120" cy="1416240"/>
            </p14:xfrm>
          </p:contentPart>
        </mc:Choice>
        <mc:Fallback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54C5219C-D202-4046-B12E-508E9A17BD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0468" y="3270048"/>
                <a:ext cx="1778760" cy="1451871"/>
              </a:xfrm>
              <a:prstGeom prst="rect">
                <a:avLst/>
              </a:prstGeom>
            </p:spPr>
          </p:pic>
        </mc:Fallback>
      </mc:AlternateContent>
      <p:pic>
        <p:nvPicPr>
          <p:cNvPr id="119" name="mm3p2s11">
            <a:hlinkClick r:id="" action="ppaction://media"/>
            <a:extLst>
              <a:ext uri="{FF2B5EF4-FFF2-40B4-BE49-F238E27FC236}">
                <a16:creationId xmlns:a16="http://schemas.microsoft.com/office/drawing/2014/main" id="{D98430FF-F3E6-4866-885E-F04C20B8BE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0490" y="508523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4997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78"/>
    </mc:Choice>
    <mc:Fallback>
      <p:transition spd="slow" advTm="25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36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412" x="5051425" y="1497013"/>
          <p14:tracePt t="47615" x="5086350" y="1497013"/>
          <p14:tracePt t="47630" x="5121275" y="1497013"/>
          <p14:tracePt t="47651" x="5176838" y="1504950"/>
          <p14:tracePt t="47667" x="5211763" y="1504950"/>
          <p14:tracePt t="47687" x="5268913" y="1504950"/>
          <p14:tracePt t="47706" x="5289550" y="1504950"/>
          <p14:tracePt t="47723" x="5295900" y="1511300"/>
          <p14:tracePt t="47738" x="5303838" y="1511300"/>
          <p14:tracePt t="47755" x="5310188" y="1511300"/>
          <p14:tracePt t="47972" x="5310188" y="1525588"/>
          <p14:tracePt t="47987" x="5310188" y="1531938"/>
          <p14:tracePt t="48007" x="5303838" y="1546225"/>
          <p14:tracePt t="48019" x="5303838" y="1554163"/>
          <p14:tracePt t="48039" x="5295900" y="1566863"/>
          <p14:tracePt t="48069" x="5289550" y="1574800"/>
          <p14:tracePt t="48084" x="5289550" y="1581150"/>
          <p14:tracePt t="48135" x="5289550" y="1589088"/>
          <p14:tracePt t="48151" x="5289550" y="1595438"/>
          <p14:tracePt t="48171" x="5275263" y="1601788"/>
          <p14:tracePt t="48189" x="5275263" y="1609725"/>
          <p14:tracePt t="48206" x="5268913" y="1616075"/>
          <p14:tracePt t="48223" x="5268913" y="1624013"/>
          <p14:tracePt t="48251" x="5260975" y="1630363"/>
          <p14:tracePt t="48284" x="5246688" y="1638300"/>
          <p14:tracePt t="48302" x="5226050" y="1638300"/>
          <p14:tracePt t="48318" x="5205413" y="1644650"/>
          <p14:tracePt t="48338" x="5176838" y="1651000"/>
          <p14:tracePt t="48339" x="5170488" y="1651000"/>
          <p14:tracePt t="48351" x="5135563" y="1658938"/>
          <p14:tracePt t="48370" x="5057775" y="1658938"/>
          <p14:tracePt t="48384" x="4987925" y="1665288"/>
          <p14:tracePt t="48403" x="4932363" y="1665288"/>
          <p14:tracePt t="48418" x="4862513" y="1673225"/>
          <p14:tracePt t="48435" x="4784725" y="1673225"/>
          <p14:tracePt t="48455" x="4665663" y="1673225"/>
          <p14:tracePt t="48471" x="4603750" y="1679575"/>
          <p14:tracePt t="48489" x="4533900" y="1679575"/>
          <p14:tracePt t="48501" x="4513263" y="1685925"/>
          <p14:tracePt t="48521" x="4441825" y="1693863"/>
          <p14:tracePt t="48538" x="4400550" y="1693863"/>
          <p14:tracePt t="48554" x="4344988" y="1700213"/>
          <p14:tracePt t="48567" x="4289425" y="1700213"/>
          <p14:tracePt t="48588" x="4217988" y="1708150"/>
          <p14:tracePt t="48606" x="4170363" y="1714500"/>
          <p14:tracePt t="48618" x="4135438" y="1714500"/>
          <p14:tracePt t="48637" x="4100513" y="1720850"/>
          <p14:tracePt t="48655" x="4064000" y="1720850"/>
          <p14:tracePt t="48672" x="4057650" y="1720850"/>
          <p14:tracePt t="48689" x="4051300" y="1720850"/>
          <p14:tracePt t="48706" x="4022725" y="1720850"/>
          <p14:tracePt t="48722" x="4008438" y="1720850"/>
          <p14:tracePt t="48738" x="3981450" y="1720850"/>
          <p14:tracePt t="48752" x="3967163" y="1720850"/>
          <p14:tracePt t="48768" x="3952875" y="1720850"/>
          <p14:tracePt t="48788" x="3932238" y="1720850"/>
          <p14:tracePt t="48801" x="3924300" y="1720850"/>
          <p14:tracePt t="48986" x="3938588" y="1720850"/>
          <p14:tracePt t="49004" x="3981450" y="1714500"/>
          <p14:tracePt t="49023" x="4029075" y="1708150"/>
          <p14:tracePt t="49041" x="4078288" y="1708150"/>
          <p14:tracePt t="49052" x="4148138" y="1700213"/>
          <p14:tracePt t="49072" x="4211638" y="1700213"/>
          <p14:tracePt t="49085" x="4260850" y="1693863"/>
          <p14:tracePt t="49106" x="4344988" y="1693863"/>
          <p14:tracePt t="49118" x="4371975" y="1693863"/>
          <p14:tracePt t="49140" x="4449763" y="1685925"/>
          <p14:tracePt t="49161" x="4505325" y="1685925"/>
          <p14:tracePt t="49165" x="4533900" y="1693863"/>
          <p14:tracePt t="49187" x="4583113" y="1700213"/>
          <p14:tracePt t="49206" x="4610100" y="1700213"/>
          <p14:tracePt t="49222" x="4630738" y="1700213"/>
          <p14:tracePt t="49240" x="4645025" y="1700213"/>
          <p14:tracePt t="49251" x="4652963" y="1700213"/>
          <p14:tracePt t="49269" x="4665663" y="1700213"/>
          <p14:tracePt t="49285" x="4679950" y="1700213"/>
          <p14:tracePt t="49306" x="4702175" y="1700213"/>
          <p14:tracePt t="49307" x="4708525" y="1700213"/>
          <p14:tracePt t="49318" x="4714875" y="1700213"/>
          <p14:tracePt t="49339" x="4743450" y="1700213"/>
          <p14:tracePt t="49351" x="4749800" y="1700213"/>
          <p14:tracePt t="49626" x="4743450" y="1700213"/>
          <p14:tracePt t="49647" x="4722813" y="1700213"/>
          <p14:tracePt t="49675" x="4645025" y="1700213"/>
          <p14:tracePt t="49705" x="4449763" y="1700213"/>
          <p14:tracePt t="49723" x="4289425" y="1693863"/>
          <p14:tracePt t="49738" x="4121150" y="1685925"/>
          <p14:tracePt t="49756" x="3924300" y="1665288"/>
          <p14:tracePt t="49757" x="3784600" y="1651000"/>
          <p14:tracePt t="49769" x="3673475" y="1638300"/>
          <p14:tracePt t="49788" x="3441700" y="1616075"/>
          <p14:tracePt t="49806" x="3309938" y="1595438"/>
          <p14:tracePt t="49819" x="3203575" y="1581150"/>
          <p14:tracePt t="49839" x="3098800" y="1546225"/>
          <p14:tracePt t="49851" x="3086100" y="1539875"/>
          <p14:tracePt t="49869" x="3022600" y="1525588"/>
          <p14:tracePt t="49885" x="2973388" y="1504950"/>
          <p14:tracePt t="49903" x="2938463" y="1484313"/>
          <p14:tracePt t="49924" x="2833688" y="1455738"/>
          <p14:tracePt t="49940" x="2755900" y="1435100"/>
          <p14:tracePt t="49956" x="2671763" y="1420813"/>
          <p14:tracePt t="49974" x="2546350" y="1406525"/>
          <p14:tracePt t="49990" x="2482850" y="1406525"/>
          <p14:tracePt t="50006" x="2441575" y="1406525"/>
          <p14:tracePt t="50020" x="2420938" y="1406525"/>
          <p14:tracePt t="50039" x="2406650" y="1412875"/>
          <p14:tracePt t="50052" x="2400300" y="1420813"/>
          <p14:tracePt t="50074" x="2392363" y="1427163"/>
          <p14:tracePt t="50086" x="2386013" y="1441450"/>
          <p14:tracePt t="50106" x="2371725" y="1447800"/>
          <p14:tracePt t="50119" x="2357438" y="1455738"/>
          <p14:tracePt t="50140" x="2322513" y="1462088"/>
          <p14:tracePt t="50162" x="2259013" y="1462088"/>
          <p14:tracePt t="50190" x="2154238" y="1427163"/>
          <p14:tracePt t="50206" x="2000250" y="1371600"/>
          <p14:tracePt t="50223" x="1881188" y="1330325"/>
          <p14:tracePt t="50240" x="1763713" y="1281113"/>
          <p14:tracePt t="50253" x="1644650" y="1246188"/>
          <p14:tracePt t="50269" x="1552575" y="1211263"/>
          <p14:tracePt t="50288" x="1504950" y="1196975"/>
          <p14:tracePt t="50302" x="1455738" y="1182688"/>
          <p14:tracePt t="50324" x="1433513" y="1168400"/>
          <p14:tracePt t="50335" x="1420813" y="1162050"/>
          <p14:tracePt t="50352" x="1406525" y="1154113"/>
          <p14:tracePt t="50372" x="1385888" y="1133475"/>
          <p14:tracePt t="50385" x="1377950" y="1133475"/>
          <p14:tracePt t="50406" x="1357313" y="1119188"/>
          <p14:tracePt t="50423" x="1350963" y="1112838"/>
          <p14:tracePt t="50439" x="1343025" y="1104900"/>
          <p14:tracePt t="50456" x="1343025" y="1098550"/>
          <p14:tracePt t="50474" x="1343025" y="1092200"/>
          <p14:tracePt t="50486" x="1343025" y="1084263"/>
          <p14:tracePt t="50506" x="1357313" y="1069975"/>
          <p14:tracePt t="50523" x="1385888" y="1049338"/>
          <p14:tracePt t="50536" x="1412875" y="1028700"/>
          <p14:tracePt t="50555" x="1468438" y="1014413"/>
          <p14:tracePt t="50575" x="1581150" y="1000125"/>
          <p14:tracePt t="50586" x="1630363" y="1000125"/>
          <p14:tracePt t="50606" x="1784350" y="1000125"/>
          <p14:tracePt t="50620" x="1868488" y="1000125"/>
          <p14:tracePt t="50639" x="1952625" y="993775"/>
          <p14:tracePt t="50661" x="2008188" y="993775"/>
          <p14:tracePt t="50687" x="2028825" y="979488"/>
          <p14:tracePt t="50767" x="2035175" y="973138"/>
          <p14:tracePt t="50784" x="2043113" y="973138"/>
          <p14:tracePt t="50805" x="2049463" y="973138"/>
          <p14:tracePt t="50824" x="2057400" y="973138"/>
          <p14:tracePt t="50836" x="2063750" y="965200"/>
          <p14:tracePt t="50855" x="2084388" y="958850"/>
          <p14:tracePt t="50869" x="2092325" y="958850"/>
          <p14:tracePt t="50902" x="2098675" y="958850"/>
          <p14:tracePt t="50936" x="2106613" y="958850"/>
          <p14:tracePt t="52539" x="0" y="0"/>
        </p14:tracePtLst>
        <p14:tracePtLst>
          <p14:tracePt t="57068" x="2574925" y="2008188"/>
          <p14:tracePt t="57223" x="2651125" y="2008188"/>
          <p14:tracePt t="57238" x="2743200" y="2008188"/>
          <p14:tracePt t="57261" x="2889250" y="2008188"/>
          <p14:tracePt t="57279" x="3001963" y="2001838"/>
          <p14:tracePt t="57292" x="3043238" y="1993900"/>
          <p14:tracePt t="57308" x="3190875" y="1952625"/>
          <p14:tracePt t="57327" x="3316288" y="1931988"/>
          <p14:tracePt t="57345" x="3462338" y="1897063"/>
          <p14:tracePt t="57363" x="3687763" y="1889125"/>
          <p14:tracePt t="57379" x="3854450" y="1889125"/>
          <p14:tracePt t="57392" x="4008438" y="1882775"/>
          <p14:tracePt t="57408" x="4121150" y="1882775"/>
          <p14:tracePt t="57427" x="4183063" y="1882775"/>
          <p14:tracePt t="57446" x="4240213" y="1889125"/>
          <p14:tracePt t="57462" x="4289425" y="1903413"/>
          <p14:tracePt t="57478" x="4324350" y="1909763"/>
          <p14:tracePt t="57495" x="4371975" y="1924050"/>
          <p14:tracePt t="57508" x="4449763" y="1931988"/>
          <p14:tracePt t="57525" x="4519613" y="1938338"/>
          <p14:tracePt t="57526" x="4548188" y="1938338"/>
          <p14:tracePt t="57546" x="4618038" y="1952625"/>
          <p14:tracePt t="57570" x="4702175" y="1966913"/>
          <p14:tracePt t="57572" x="4722813" y="1966913"/>
          <p14:tracePt t="57595" x="4799013" y="1981200"/>
          <p14:tracePt t="57613" x="4841875" y="1987550"/>
          <p14:tracePt t="57630" x="4883150" y="2001838"/>
          <p14:tracePt t="57632" x="4903788" y="2001838"/>
          <p14:tracePt t="57642" x="4932363" y="2008188"/>
          <p14:tracePt t="57661" x="5016500" y="2008188"/>
          <p14:tracePt t="57675" x="5043488" y="2016125"/>
          <p14:tracePt t="57695" x="5100638" y="2022475"/>
          <p14:tracePt t="57709" x="5141913" y="2028825"/>
          <p14:tracePt t="57725" x="5184775" y="2036763"/>
          <p14:tracePt t="57746" x="5254625" y="2036763"/>
          <p14:tracePt t="57763" x="5303838" y="2036763"/>
          <p14:tracePt t="57780" x="5359400" y="2043113"/>
          <p14:tracePt t="57782" x="5386388" y="2043113"/>
          <p14:tracePt t="57800" x="5429250" y="2043113"/>
          <p14:tracePt t="57830" x="5499100" y="2043113"/>
          <p14:tracePt t="57846" x="5534025" y="2043113"/>
          <p14:tracePt t="57863" x="5568950" y="2043113"/>
          <p14:tracePt t="57864" x="5597525" y="2043113"/>
          <p14:tracePt t="57879" x="5653088" y="2043113"/>
          <p14:tracePt t="57892" x="5681663" y="2043113"/>
          <p14:tracePt t="57910" x="5813425" y="2043113"/>
          <p14:tracePt t="57926" x="5876925" y="2043113"/>
          <p14:tracePt t="57944" x="5953125" y="2043113"/>
          <p14:tracePt t="57962" x="6045200" y="2043113"/>
          <p14:tracePt t="57980" x="6094413" y="2043113"/>
          <p14:tracePt t="57992" x="6129338" y="2043113"/>
          <p14:tracePt t="58008" x="6149975" y="2043113"/>
          <p14:tracePt t="58030" x="6184900" y="2043113"/>
          <p14:tracePt t="58052" x="6205538" y="2043113"/>
          <p14:tracePt t="58077" x="6219825" y="2043113"/>
          <p14:tracePt t="58095" x="6226175" y="2036763"/>
          <p14:tracePt t="58113" x="6240463" y="2036763"/>
          <p14:tracePt t="58130" x="6246813" y="2036763"/>
          <p14:tracePt t="58142" x="6269038" y="2036763"/>
          <p14:tracePt t="58161" x="6275388" y="2036763"/>
          <p14:tracePt t="58175" x="6289675" y="2028825"/>
          <p14:tracePt t="58191" x="6303963" y="2028825"/>
          <p14:tracePt t="58214" x="6324600" y="2028825"/>
          <p14:tracePt t="58225" x="6359525" y="2028825"/>
          <p14:tracePt t="58247" x="6394450" y="2028825"/>
          <p14:tracePt t="58258" x="6408738" y="2028825"/>
          <p14:tracePt t="58277" x="6435725" y="2028825"/>
          <p14:tracePt t="58295" x="6443663" y="2028825"/>
          <p14:tracePt t="58315" x="6457950" y="2028825"/>
          <p14:tracePt t="58329" x="6472238" y="2028825"/>
          <p14:tracePt t="58346" x="6478588" y="2028825"/>
          <p14:tracePt t="58363" x="6492875" y="2028825"/>
          <p14:tracePt t="58379" x="6507163" y="2028825"/>
          <p14:tracePt t="58392" x="6513513" y="2028825"/>
          <p14:tracePt t="59893" x="0" y="0"/>
        </p14:tracePtLst>
        <p14:tracePtLst>
          <p14:tracePt t="65648" x="6632575" y="1609725"/>
          <p14:tracePt t="66348" x="6638925" y="1609725"/>
          <p14:tracePt t="66364" x="6661150" y="1595438"/>
          <p14:tracePt t="66386" x="6681788" y="1589088"/>
          <p14:tracePt t="66400" x="6696075" y="1581150"/>
          <p14:tracePt t="66616" x="6688138" y="1589088"/>
          <p14:tracePt t="66618" x="6688138" y="1595438"/>
          <p14:tracePt t="66634" x="6681788" y="1609725"/>
          <p14:tracePt t="66654" x="6667500" y="1624013"/>
          <p14:tracePt t="66679" x="6661150" y="1638300"/>
          <p14:tracePt t="66702" x="6653213" y="1644650"/>
          <p14:tracePt t="67099" x="6661150" y="1644650"/>
          <p14:tracePt t="67116" x="6673850" y="1644650"/>
          <p14:tracePt t="67150" x="6681788" y="1644650"/>
          <p14:tracePt t="67222" x="6688138" y="1644650"/>
          <p14:tracePt t="67257" x="6702425" y="1638300"/>
          <p14:tracePt t="67614" x="6702425" y="1644650"/>
          <p14:tracePt t="67801" x="0" y="0"/>
        </p14:tracePtLst>
        <p14:tracePtLst>
          <p14:tracePt t="69178" x="7486650" y="1616075"/>
          <p14:tracePt t="69252" x="7507288" y="1616075"/>
          <p14:tracePt t="69268" x="7542213" y="1609725"/>
          <p14:tracePt t="69288" x="7597775" y="1601788"/>
          <p14:tracePt t="69306" x="7653338" y="1601788"/>
          <p14:tracePt t="69319" x="7702550" y="1595438"/>
          <p14:tracePt t="69337" x="7758113" y="1595438"/>
          <p14:tracePt t="69355" x="7842250" y="1589088"/>
          <p14:tracePt t="69369" x="7870825" y="1581150"/>
          <p14:tracePt t="69387" x="7899400" y="1574800"/>
          <p14:tracePt t="69402" x="7920038" y="1574800"/>
          <p14:tracePt t="69418" x="7947025" y="1574800"/>
          <p14:tracePt t="69435" x="7975600" y="1566863"/>
          <p14:tracePt t="69452" x="8031163" y="1560513"/>
          <p14:tracePt t="69472" x="8074025" y="1560513"/>
          <p14:tracePt t="69485" x="8101013" y="1560513"/>
          <p14:tracePt t="69502" x="8135938" y="1554163"/>
          <p14:tracePt t="69523" x="8178800" y="1554163"/>
          <p14:tracePt t="69535" x="8199438" y="1554163"/>
          <p14:tracePt t="69555" x="8213725" y="1554163"/>
          <p14:tracePt t="69568" x="8228013" y="1554163"/>
          <p14:tracePt t="69619" x="8213725" y="1554163"/>
          <p14:tracePt t="69637" x="8170863" y="1566863"/>
          <p14:tracePt t="69655" x="8074025" y="1581150"/>
          <p14:tracePt t="69673" x="7989888" y="1581150"/>
          <p14:tracePt t="69689" x="7912100" y="1581150"/>
          <p14:tracePt t="69706" x="7815263" y="1581150"/>
          <p14:tracePt t="69723" x="7758113" y="1589088"/>
          <p14:tracePt t="69735" x="7737475" y="1589088"/>
          <p14:tracePt t="69752" x="7667625" y="1601788"/>
          <p14:tracePt t="69769" x="7618413" y="1609725"/>
          <p14:tracePt t="69788" x="7569200" y="1616075"/>
          <p14:tracePt t="69789" x="7542213" y="1624013"/>
          <p14:tracePt t="69801" x="7534275" y="1624013"/>
          <p14:tracePt t="69821" x="7493000" y="1630363"/>
          <p14:tracePt t="69835" x="7472363" y="1638300"/>
          <p14:tracePt t="69855" x="7450138" y="1644650"/>
          <p14:tracePt t="69868" x="7437438" y="1644650"/>
          <p14:tracePt t="69887" x="7429500" y="1644650"/>
          <p14:tracePt t="69987" x="7464425" y="1644650"/>
          <p14:tracePt t="70004" x="7534275" y="1644650"/>
          <p14:tracePt t="70023" x="7661275" y="1644650"/>
          <p14:tracePt t="70035" x="7710488" y="1644650"/>
          <p14:tracePt t="70055" x="7905750" y="1644650"/>
          <p14:tracePt t="70069" x="8016875" y="1644650"/>
          <p14:tracePt t="70090" x="8178800" y="1644650"/>
          <p14:tracePt t="70102" x="8228013" y="1644650"/>
          <p14:tracePt t="70121" x="8359775" y="1644650"/>
          <p14:tracePt t="70138" x="8423275" y="1644650"/>
          <p14:tracePt t="70152" x="8458200" y="1644650"/>
          <p14:tracePt t="70174" x="8493125" y="1644650"/>
          <p14:tracePt t="70190" x="8501063" y="1644650"/>
          <p14:tracePt t="70206" x="8507413" y="1644650"/>
          <p14:tracePt t="70302" x="8486775" y="1644650"/>
          <p14:tracePt t="70324" x="8416925" y="1644650"/>
          <p14:tracePt t="70336" x="8367713" y="1644650"/>
          <p14:tracePt t="70355" x="8228013" y="1644650"/>
          <p14:tracePt t="70375" x="8088313" y="1644650"/>
          <p14:tracePt t="70391" x="8010525" y="1644650"/>
          <p14:tracePt t="70416" x="7912100" y="1644650"/>
          <p14:tracePt t="70440" x="7850188" y="1644650"/>
          <p14:tracePt t="70457" x="7780338" y="1644650"/>
          <p14:tracePt t="70474" x="7737475" y="1644650"/>
          <p14:tracePt t="70490" x="7702550" y="1644650"/>
          <p14:tracePt t="70502" x="7675563" y="1644650"/>
          <p14:tracePt t="70521" x="7639050" y="1644650"/>
          <p14:tracePt t="70539" x="7583488" y="1644650"/>
          <p14:tracePt t="70552" x="7569200" y="1644650"/>
          <p14:tracePt t="70570" x="7513638" y="1644650"/>
          <p14:tracePt t="70589" x="7493000" y="1644650"/>
          <p14:tracePt t="70606" x="7472363" y="1644650"/>
          <p14:tracePt t="70607" x="7464425" y="1644650"/>
          <p14:tracePt t="70619" x="7458075" y="1644650"/>
          <p14:tracePt t="70639" x="7450138" y="1644650"/>
          <p14:tracePt t="70737" x="7458075" y="1644650"/>
          <p14:tracePt t="70750" x="7464425" y="1638300"/>
          <p14:tracePt t="70774" x="7472363" y="1638300"/>
          <p14:tracePt t="70786" x="7478713" y="1638300"/>
          <p14:tracePt t="70806" x="7486650" y="1630363"/>
          <p14:tracePt t="70820" x="7499350" y="1630363"/>
          <p14:tracePt t="70925" x="7493000" y="1630363"/>
          <p14:tracePt t="70940" x="7464425" y="1630363"/>
          <p14:tracePt t="70957" x="7423150" y="1630363"/>
          <p14:tracePt t="70974" x="7388225" y="1638300"/>
          <p14:tracePt t="70991" x="7380288" y="1638300"/>
          <p14:tracePt t="71002" x="7373938" y="1638300"/>
          <p14:tracePt t="71056" x="7367588" y="1638300"/>
          <p14:tracePt t="71240" x="7339013" y="1638300"/>
          <p14:tracePt t="71253" x="7304088" y="1638300"/>
          <p14:tracePt t="71275" x="7213600" y="1638300"/>
          <p14:tracePt t="71287" x="7191375" y="1638300"/>
          <p14:tracePt t="71307" x="7164388" y="1638300"/>
          <p14:tracePt t="71533" x="7178675" y="1638300"/>
          <p14:tracePt t="71552" x="7191375" y="1638300"/>
          <p14:tracePt t="71574" x="7226300" y="1630363"/>
          <p14:tracePt t="71587" x="7234238" y="1630363"/>
          <p14:tracePt t="71604" x="7269163" y="1624013"/>
          <p14:tracePt t="71620" x="7283450" y="1624013"/>
          <p14:tracePt t="71640" x="7289800" y="1624013"/>
          <p14:tracePt t="72237" x="7304088" y="1624013"/>
          <p14:tracePt t="72255" x="7310438" y="1624013"/>
          <p14:tracePt t="72272" x="7324725" y="1616075"/>
          <p14:tracePt t="72289" x="7345363" y="1616075"/>
          <p14:tracePt t="72306" x="7367588" y="1616075"/>
          <p14:tracePt t="72322" x="7394575" y="1616075"/>
          <p14:tracePt t="72338" x="7408863" y="1616075"/>
          <p14:tracePt t="72340" x="7415213" y="1616075"/>
          <p14:tracePt t="72355" x="7429500" y="1616075"/>
          <p14:tracePt t="72371" x="7437438" y="1616075"/>
          <p14:tracePt t="72390" x="7443788" y="1616075"/>
          <p14:tracePt t="72410" x="7458075" y="1616075"/>
          <p14:tracePt t="72427" x="7464425" y="1616075"/>
          <p14:tracePt t="72442" x="7472363" y="1616075"/>
          <p14:tracePt t="72455" x="7486650" y="1616075"/>
          <p14:tracePt t="72473" x="7507288" y="1616075"/>
          <p14:tracePt t="72489" x="7534275" y="1616075"/>
          <p14:tracePt t="72505" x="7556500" y="1616075"/>
          <p14:tracePt t="72522" x="7562850" y="1616075"/>
          <p14:tracePt t="72644" x="7556500" y="1616075"/>
          <p14:tracePt t="72658" x="7527925" y="1624013"/>
          <p14:tracePt t="72677" x="7493000" y="1630363"/>
          <p14:tracePt t="72690" x="7486650" y="1630363"/>
          <p14:tracePt t="72708" x="7464425" y="1638300"/>
          <p14:tracePt t="72722" x="7458075" y="1644650"/>
          <p14:tracePt t="72759" x="7450138" y="1644650"/>
          <p14:tracePt t="72822" x="7443788" y="1644650"/>
          <p14:tracePt t="72850" x="7429500" y="1644650"/>
          <p14:tracePt t="72873" x="7415213" y="1644650"/>
          <p14:tracePt t="73099" x="7423150" y="1644650"/>
          <p14:tracePt t="73115" x="7437438" y="1644650"/>
          <p14:tracePt t="73132" x="7450138" y="1644650"/>
          <p14:tracePt t="73158" x="7472363" y="1638300"/>
          <p14:tracePt t="73178" x="7493000" y="1638300"/>
          <p14:tracePt t="73180" x="7499350" y="1638300"/>
          <p14:tracePt t="73206" x="7507288" y="1638300"/>
          <p14:tracePt t="73222" x="7513638" y="1638300"/>
          <p14:tracePt t="73241" x="7521575" y="1638300"/>
          <p14:tracePt t="73260" x="7527925" y="1638300"/>
          <p14:tracePt t="73273" x="7534275" y="1638300"/>
          <p14:tracePt t="73288" x="7542213" y="1638300"/>
          <p14:tracePt t="73308" x="7556500" y="1638300"/>
          <p14:tracePt t="73322" x="7569200" y="1638300"/>
          <p14:tracePt t="73340" x="7583488" y="1638300"/>
          <p14:tracePt t="73356" x="7604125" y="1638300"/>
          <p14:tracePt t="73372" x="7618413" y="1638300"/>
          <p14:tracePt t="73389" x="7632700" y="1638300"/>
          <p14:tracePt t="73405" x="7646988" y="1638300"/>
          <p14:tracePt t="73426" x="7653338" y="1638300"/>
          <p14:tracePt t="73442" x="7661275" y="1638300"/>
          <p14:tracePt t="73475" x="7667625" y="1638300"/>
          <p14:tracePt t="73488" x="7675563" y="1638300"/>
          <p14:tracePt t="73541" x="7681913" y="1638300"/>
          <p14:tracePt t="73575" x="7688263" y="1638300"/>
          <p14:tracePt t="73588" x="7696200" y="1638300"/>
          <p14:tracePt t="73608" x="7710488" y="1638300"/>
          <p14:tracePt t="73622" x="7723188" y="1638300"/>
          <p14:tracePt t="73639" x="7731125" y="1638300"/>
          <p14:tracePt t="73662" x="7745413" y="1638300"/>
          <p14:tracePt t="73677" x="7751763" y="1638300"/>
          <p14:tracePt t="73689" x="7758113" y="1638300"/>
          <p14:tracePt t="73708" x="7772400" y="1638300"/>
          <p14:tracePt t="73722" x="7786688" y="1638300"/>
          <p14:tracePt t="73740" x="7793038" y="1630363"/>
          <p14:tracePt t="73742" x="7800975" y="1630363"/>
          <p14:tracePt t="73759" x="7821613" y="1630363"/>
          <p14:tracePt t="73775" x="7827963" y="1630363"/>
          <p14:tracePt t="73788" x="7842250" y="1630363"/>
          <p14:tracePt t="73808" x="7850188" y="1624013"/>
          <p14:tracePt t="73809" x="7864475" y="1624013"/>
          <p14:tracePt t="73827" x="7870825" y="1624013"/>
          <p14:tracePt t="73848" x="7877175" y="1624013"/>
          <p14:tracePt t="73872" x="7885113" y="1624013"/>
          <p14:tracePt t="73892" x="7891463" y="1624013"/>
          <p14:tracePt t="74035" x="7870825" y="1624013"/>
          <p14:tracePt t="74060" x="7800975" y="1624013"/>
          <p14:tracePt t="74072" x="7723188" y="1638300"/>
          <p14:tracePt t="74091" x="7661275" y="1644650"/>
          <p14:tracePt t="74110" x="7577138" y="1644650"/>
          <p14:tracePt t="74127" x="7542213" y="1644650"/>
          <p14:tracePt t="74142" x="7534275" y="1644650"/>
          <p14:tracePt t="74291" x="7521575" y="1644650"/>
          <p14:tracePt t="74303" x="7513638" y="1644650"/>
          <p14:tracePt t="74322" x="7458075" y="1644650"/>
          <p14:tracePt t="74341" x="7388225" y="1644650"/>
          <p14:tracePt t="74359" x="7353300" y="1644650"/>
          <p14:tracePt t="74376" x="7345363" y="1644650"/>
          <p14:tracePt t="74520" x="7367588" y="1644650"/>
          <p14:tracePt t="74538" x="7394575" y="1638300"/>
          <p14:tracePt t="74557" x="7423150" y="1624013"/>
          <p14:tracePt t="74572" x="7458075" y="1616075"/>
          <p14:tracePt t="74595" x="7493000" y="1609725"/>
          <p14:tracePt t="74610" x="7534275" y="1609725"/>
          <p14:tracePt t="74627" x="7569200" y="1601788"/>
          <p14:tracePt t="74644" x="7597775" y="1601788"/>
          <p14:tracePt t="74660" x="7626350" y="1601788"/>
          <p14:tracePt t="74673" x="7646988" y="1601788"/>
          <p14:tracePt t="74693" x="7675563" y="1601788"/>
          <p14:tracePt t="74694" x="7681913" y="1601788"/>
          <p14:tracePt t="74706" x="7696200" y="1601788"/>
          <p14:tracePt t="74726" x="7731125" y="1601788"/>
          <p14:tracePt t="74739" x="7751763" y="1601788"/>
          <p14:tracePt t="74759" x="7780338" y="1601788"/>
          <p14:tracePt t="74772" x="7793038" y="1601788"/>
          <p14:tracePt t="74789" x="7821613" y="1601788"/>
          <p14:tracePt t="74805" x="7850188" y="1601788"/>
          <p14:tracePt t="74827" x="7891463" y="1595438"/>
          <p14:tracePt t="74847" x="7940675" y="1589088"/>
          <p14:tracePt t="74860" x="8004175" y="1589088"/>
          <p14:tracePt t="74877" x="8031163" y="1589088"/>
          <p14:tracePt t="74894" x="8059738" y="1581150"/>
          <p14:tracePt t="74910" x="8080375" y="1574800"/>
          <p14:tracePt t="74927" x="8129588" y="1574800"/>
          <p14:tracePt t="74939" x="8150225" y="1574800"/>
          <p14:tracePt t="74956" x="8193088" y="1574800"/>
          <p14:tracePt t="74973" x="8255000" y="1574800"/>
          <p14:tracePt t="74989" x="8304213" y="1589088"/>
          <p14:tracePt t="75006" x="8324850" y="1589088"/>
          <p14:tracePt t="75020" x="8339138" y="1589088"/>
          <p14:tracePt t="75044" x="8353425" y="1589088"/>
          <p14:tracePt t="75056" x="8359775" y="1589088"/>
          <p14:tracePt t="75079" x="8382000" y="1595438"/>
          <p14:tracePt t="75101" x="8388350" y="1595438"/>
          <p14:tracePt t="75143" x="8394700" y="1595438"/>
          <p14:tracePt t="75643" x="8402638" y="1616075"/>
          <p14:tracePt t="75660" x="8408988" y="1630363"/>
          <p14:tracePt t="75674" x="8416925" y="1644650"/>
          <p14:tracePt t="75694" x="8423275" y="1651000"/>
          <p14:tracePt t="75707" x="8423275" y="1658938"/>
          <p14:tracePt t="75724" x="8423275" y="1665288"/>
          <p14:tracePt t="75740" x="8423275" y="1673225"/>
          <p14:tracePt t="75763" x="8429625" y="1673225"/>
          <p14:tracePt t="75773" x="8429625" y="1679575"/>
          <p14:tracePt t="75833" x="8429625" y="1685925"/>
          <p14:tracePt t="75847" x="8429625" y="1693863"/>
          <p14:tracePt t="75862" x="8429625" y="1700213"/>
          <p14:tracePt t="75879" x="8443913" y="1720850"/>
          <p14:tracePt t="75909" x="8443913" y="1735138"/>
          <p14:tracePt t="75924" x="8443913" y="1749425"/>
          <p14:tracePt t="75943" x="8451850" y="1755775"/>
          <p14:tracePt t="75962" x="8451850" y="1763713"/>
          <p14:tracePt t="75994" x="8451850" y="1770063"/>
          <p14:tracePt t="76093" x="8443913" y="1770063"/>
          <p14:tracePt t="76112" x="8429625" y="1749425"/>
          <p14:tracePt t="76129" x="8423275" y="1735138"/>
          <p14:tracePt t="76145" x="8402638" y="1720850"/>
          <p14:tracePt t="76158" x="8388350" y="1700213"/>
          <p14:tracePt t="76178" x="8359775" y="1679575"/>
          <p14:tracePt t="76180" x="8347075" y="1673225"/>
          <p14:tracePt t="76191" x="8332788" y="1665288"/>
          <p14:tracePt t="76208" x="8297863" y="1658938"/>
          <p14:tracePt t="76209" x="8283575" y="1651000"/>
          <p14:tracePt t="76227" x="8240713" y="1644650"/>
          <p14:tracePt t="76243" x="8205788" y="1638300"/>
          <p14:tracePt t="76263" x="8129588" y="1638300"/>
          <p14:tracePt t="76278" x="8074025" y="1638300"/>
          <p14:tracePt t="76290" x="8045450" y="1638300"/>
          <p14:tracePt t="76309" x="7969250" y="1638300"/>
          <p14:tracePt t="76324" x="7926388" y="1638300"/>
          <p14:tracePt t="76340" x="7885113" y="1638300"/>
          <p14:tracePt t="76362" x="7835900" y="1644650"/>
          <p14:tracePt t="76379" x="7821613" y="1651000"/>
          <p14:tracePt t="76395" x="7800975" y="1651000"/>
          <p14:tracePt t="76407" x="7786688" y="1651000"/>
          <p14:tracePt t="76427" x="7772400" y="1658938"/>
          <p14:tracePt t="76440" x="7766050" y="1658938"/>
          <p14:tracePt t="76460" x="7737475" y="1658938"/>
          <p14:tracePt t="76479" x="7675563" y="1658938"/>
          <p14:tracePt t="76490" x="7661275" y="1658938"/>
          <p14:tracePt t="76509" x="7626350" y="1658938"/>
          <p14:tracePt t="76524" x="7604125" y="1651000"/>
          <p14:tracePt t="76543" x="7591425" y="1644650"/>
          <p14:tracePt t="76563" x="7577138" y="1644650"/>
          <p14:tracePt t="76582" x="7569200" y="1644650"/>
          <p14:tracePt t="76594" x="7562850" y="1644650"/>
          <p14:tracePt t="76628" x="7556500" y="1644650"/>
          <p14:tracePt t="78835" x="7597775" y="1644650"/>
          <p14:tracePt t="78848" x="7604125" y="1644650"/>
          <p14:tracePt t="78849" x="7612063" y="1644650"/>
          <p14:tracePt t="78864" x="7626350" y="1644650"/>
          <p14:tracePt t="78877" x="7632700" y="1644650"/>
          <p14:tracePt t="78895" x="7646988" y="1644650"/>
          <p14:tracePt t="78911" x="7653338" y="1644650"/>
          <p14:tracePt t="78927" x="7667625" y="1644650"/>
          <p14:tracePt t="78963" x="7681913" y="1644650"/>
          <p14:tracePt t="78995" x="7702550" y="1644650"/>
          <p14:tracePt t="79015" x="7737475" y="1644650"/>
          <p14:tracePt t="79032" x="7758113" y="1651000"/>
          <p14:tracePt t="79049" x="7772400" y="1651000"/>
          <p14:tracePt t="79065" x="7793038" y="1651000"/>
          <p14:tracePt t="79081" x="7815263" y="1651000"/>
          <p14:tracePt t="79099" x="7827963" y="1651000"/>
          <p14:tracePt t="79115" x="7835900" y="1651000"/>
          <p14:tracePt t="79128" x="7850188" y="1651000"/>
          <p14:tracePt t="79146" x="7856538" y="1651000"/>
          <p14:tracePt t="79160" x="7870825" y="1651000"/>
          <p14:tracePt t="79177" x="7877175" y="1651000"/>
          <p14:tracePt t="79197" x="7899400" y="1651000"/>
          <p14:tracePt t="79214" x="7926388" y="1651000"/>
          <p14:tracePt t="79226" x="7961313" y="1651000"/>
          <p14:tracePt t="79247" x="8004175" y="1651000"/>
          <p14:tracePt t="79260" x="8024813" y="1651000"/>
          <p14:tracePt t="79277" x="8074025" y="1651000"/>
          <p14:tracePt t="79293" x="8108950" y="1651000"/>
          <p14:tracePt t="79313" x="8129588" y="1651000"/>
          <p14:tracePt t="79331" x="8185150" y="1651000"/>
          <p14:tracePt t="79348" x="8220075" y="1651000"/>
          <p14:tracePt t="79360" x="8269288" y="1651000"/>
          <p14:tracePt t="79379" x="8318500" y="1651000"/>
          <p14:tracePt t="79398" x="8394700" y="1651000"/>
          <p14:tracePt t="79414" x="8443913" y="1651000"/>
          <p14:tracePt t="79427" x="8486775" y="1651000"/>
          <p14:tracePt t="79450" x="8542338" y="1651000"/>
          <p14:tracePt t="79478" x="8562975" y="1651000"/>
          <p14:tracePt t="79800" x="8570913" y="1651000"/>
          <p14:tracePt t="79802" x="8577263" y="1651000"/>
          <p14:tracePt t="79827" x="8612188" y="1651000"/>
          <p14:tracePt t="79846" x="8626475" y="1651000"/>
          <p14:tracePt t="80174" x="8675688" y="1665288"/>
          <p14:tracePt t="80194" x="8780463" y="1679575"/>
          <p14:tracePt t="80211" x="8821738" y="1685925"/>
          <p14:tracePt t="80229" x="8836025" y="1693863"/>
          <p14:tracePt t="87879" x="8836025" y="1665288"/>
          <p14:tracePt t="88662" x="8836025" y="1658938"/>
          <p14:tracePt t="88675" x="8850313" y="1644650"/>
          <p14:tracePt t="88706" x="8850313" y="1601788"/>
          <p14:tracePt t="88722" x="8850313" y="1574800"/>
          <p14:tracePt t="88738" x="8850313" y="1546225"/>
          <p14:tracePt t="88755" x="8850313" y="1511300"/>
          <p14:tracePt t="88769" x="8842375" y="1497013"/>
          <p14:tracePt t="88785" x="8836025" y="1476375"/>
          <p14:tracePt t="88803" x="8829675" y="1462088"/>
          <p14:tracePt t="88820" x="8829675" y="1455738"/>
          <p14:tracePt t="88839" x="8829675" y="1447800"/>
          <p14:tracePt t="88852" x="8829675" y="1441450"/>
          <p14:tracePt t="88887" x="8829675" y="1435100"/>
          <p14:tracePt t="89004" x="8829675" y="1427163"/>
          <p14:tracePt t="89006" x="8829675" y="1420813"/>
          <p14:tracePt t="89020" x="8829675" y="1406525"/>
          <p14:tracePt t="89039" x="8829675" y="1392238"/>
          <p14:tracePt t="89052" x="8829675" y="1371600"/>
          <p14:tracePt t="89071" x="8829675" y="1357313"/>
          <p14:tracePt t="89085" x="8829675" y="1343025"/>
          <p14:tracePt t="89104" x="8829675" y="1330325"/>
          <p14:tracePt t="89122" x="8829675" y="1322388"/>
          <p14:tracePt t="89146" x="8829675" y="1308100"/>
          <p14:tracePt t="89175" x="8829675" y="1301750"/>
          <p14:tracePt t="89190" x="8829675" y="1287463"/>
          <p14:tracePt t="89206" x="8829675" y="1281113"/>
          <p14:tracePt t="89346" x="8836025" y="1281113"/>
          <p14:tracePt t="89367" x="8842375" y="1281113"/>
          <p14:tracePt t="89385" x="8850313" y="1281113"/>
          <p14:tracePt t="89407" x="8864600" y="1281113"/>
          <p14:tracePt t="89423" x="8870950" y="1281113"/>
          <p14:tracePt t="89424" x="8878888" y="1281113"/>
          <p14:tracePt t="89440" x="8885238" y="1281113"/>
          <p14:tracePt t="89457" x="8891588" y="1281113"/>
          <p14:tracePt t="89473" x="8899525" y="1281113"/>
          <p14:tracePt t="89496" x="8905875" y="1281113"/>
          <p14:tracePt t="89566" x="8905875" y="1287463"/>
          <p14:tracePt t="89586" x="8913813" y="1287463"/>
          <p14:tracePt t="90987" x="8913813" y="1295400"/>
          <p14:tracePt t="91003" x="8913813" y="1301750"/>
          <p14:tracePt t="91024" x="8913813" y="1322388"/>
          <p14:tracePt t="91053" x="8913813" y="1330325"/>
          <p14:tracePt t="91075" x="8905875" y="1330325"/>
          <p14:tracePt t="91088" x="8905875" y="1336675"/>
          <p14:tracePt t="91108" x="8905875" y="1343025"/>
          <p14:tracePt t="91120" x="8905875" y="1350963"/>
          <p14:tracePt t="91139" x="8899525" y="1350963"/>
          <p14:tracePt t="91159" x="8899525" y="1357313"/>
          <p14:tracePt t="91175" x="8891588" y="1357313"/>
          <p14:tracePt t="91411" x="8891588" y="1365250"/>
          <p14:tracePt t="91414" x="8891588" y="1371600"/>
          <p14:tracePt t="91439" x="8905875" y="1400175"/>
          <p14:tracePt t="91457" x="8920163" y="1412875"/>
          <p14:tracePt t="91458" x="8920163" y="1420813"/>
          <p14:tracePt t="91470" x="8926513" y="1420813"/>
          <p14:tracePt t="92556" x="8913813" y="1435100"/>
          <p14:tracePt t="92570" x="8899525" y="1441450"/>
          <p14:tracePt t="92590" x="8856663" y="1462088"/>
          <p14:tracePt t="92607" x="8829675" y="1484313"/>
          <p14:tracePt t="92625" x="8772525" y="1504950"/>
          <p14:tracePt t="92650" x="8640763" y="1560513"/>
          <p14:tracePt t="92652" x="8597900" y="1581150"/>
          <p14:tracePt t="92674" x="8493125" y="1624013"/>
          <p14:tracePt t="92691" x="8451850" y="1638300"/>
          <p14:tracePt t="92710" x="8423275" y="1651000"/>
          <p14:tracePt t="92723" x="8408988" y="1658938"/>
          <p14:tracePt t="92740" x="8394700" y="1665288"/>
          <p14:tracePt t="92758" x="8382000" y="1673225"/>
          <p14:tracePt t="92776" x="8374063" y="1679575"/>
          <p14:tracePt t="92790" x="8359775" y="1685925"/>
          <p14:tracePt t="92824" x="8347075" y="1693863"/>
          <p14:tracePt t="92857" x="8339138" y="1700213"/>
          <p14:tracePt t="92874" x="8332788" y="1700213"/>
          <p14:tracePt t="92893" x="8318500" y="1700213"/>
          <p14:tracePt t="92916" x="8289925" y="1700213"/>
          <p14:tracePt t="92941" x="8255000" y="1700213"/>
          <p14:tracePt t="92943" x="8248650" y="1700213"/>
          <p14:tracePt t="92957" x="8240713" y="1700213"/>
          <p14:tracePt t="92975" x="8234363" y="1700213"/>
          <p14:tracePt t="92991" x="8228013" y="1700213"/>
          <p14:tracePt t="93009" x="8205788" y="1700213"/>
          <p14:tracePt t="93011" x="8199438" y="1700213"/>
          <p14:tracePt t="93026" x="8185150" y="1700213"/>
          <p14:tracePt t="93042" x="8178800" y="1693863"/>
          <p14:tracePt t="93366" x="8158163" y="1693863"/>
          <p14:tracePt t="93377" x="8129588" y="1700213"/>
          <p14:tracePt t="93398" x="8080375" y="1708150"/>
          <p14:tracePt t="93402" x="8059738" y="1708150"/>
          <p14:tracePt t="93425" x="7975600" y="1720850"/>
          <p14:tracePt t="93441" x="7940675" y="1720850"/>
          <p14:tracePt t="93458" x="7920038" y="1728788"/>
          <p14:tracePt t="93473" x="7905750" y="1728788"/>
          <p14:tracePt t="93492" x="7899400" y="1728788"/>
          <p14:tracePt t="93554" x="7891463" y="1728788"/>
          <p14:tracePt t="93748" x="7877175" y="1728788"/>
          <p14:tracePt t="93753" x="7870825" y="1728788"/>
          <p14:tracePt t="93779" x="7850188" y="1728788"/>
          <p14:tracePt t="93809" x="7842250" y="1728788"/>
          <p14:tracePt t="94384" x="0" y="0"/>
        </p14:tracePtLst>
        <p14:tracePtLst>
          <p14:tracePt t="102180" x="7332663" y="1673225"/>
          <p14:tracePt t="102446" x="7373938" y="1673225"/>
          <p14:tracePt t="102459" x="7402513" y="1673225"/>
          <p14:tracePt t="102461" x="7437438" y="1673225"/>
          <p14:tracePt t="102481" x="7507288" y="1679575"/>
          <p14:tracePt t="102498" x="7597775" y="1700213"/>
          <p14:tracePt t="102515" x="7646988" y="1700213"/>
          <p14:tracePt t="102537" x="7681913" y="1714500"/>
          <p14:tracePt t="102565" x="7710488" y="1714500"/>
          <p14:tracePt t="102581" x="7723188" y="1714500"/>
          <p14:tracePt t="102598" x="7737475" y="1714500"/>
          <p14:tracePt t="102614" x="7758113" y="1714500"/>
          <p14:tracePt t="102631" x="7780338" y="1714500"/>
          <p14:tracePt t="102648" x="7815263" y="1714500"/>
          <p14:tracePt t="102665" x="7842250" y="1714500"/>
          <p14:tracePt t="102681" x="7885113" y="1714500"/>
          <p14:tracePt t="102702" x="7940675" y="1714500"/>
          <p14:tracePt t="102727" x="8010525" y="1714500"/>
          <p14:tracePt t="102749" x="8094663" y="1714500"/>
          <p14:tracePt t="102776" x="8205788" y="1714500"/>
          <p14:tracePt t="102798" x="8277225" y="1708150"/>
          <p14:tracePt t="102815" x="8324850" y="1708150"/>
          <p14:tracePt t="102831" x="8347075" y="1700213"/>
          <p14:tracePt t="102848" x="8353425" y="1700213"/>
          <p14:tracePt t="102865" x="8382000" y="1693863"/>
          <p14:tracePt t="102882" x="8388350" y="1693863"/>
          <p14:tracePt t="102899" x="8402638" y="1693863"/>
          <p14:tracePt t="102911" x="8423275" y="1685925"/>
          <p14:tracePt t="102931" x="8429625" y="1685925"/>
          <p14:tracePt t="102948" x="8458200" y="1679575"/>
          <p14:tracePt t="102965" x="8466138" y="1679575"/>
          <p14:tracePt t="102981" x="8472488" y="1679575"/>
          <p14:tracePt t="103071" x="8478838" y="1679575"/>
          <p14:tracePt t="103117" x="8472488" y="1679575"/>
          <p14:tracePt t="103130" x="8437563" y="1679575"/>
          <p14:tracePt t="103148" x="8388350" y="1679575"/>
          <p14:tracePt t="103165" x="8297863" y="1679575"/>
          <p14:tracePt t="103182" x="8213725" y="1679575"/>
          <p14:tracePt t="103198" x="8143875" y="1679575"/>
          <p14:tracePt t="103215" x="8059738" y="1679575"/>
          <p14:tracePt t="103231" x="7975600" y="1679575"/>
          <p14:tracePt t="103249" x="7885113" y="1673225"/>
          <p14:tracePt t="103273" x="7815263" y="1673225"/>
          <p14:tracePt t="103298" x="7737475" y="1673225"/>
          <p14:tracePt t="103316" x="7675563" y="1673225"/>
          <p14:tracePt t="103332" x="7612063" y="1673225"/>
          <p14:tracePt t="103348" x="7556500" y="1673225"/>
          <p14:tracePt t="103365" x="7513638" y="1673225"/>
          <p14:tracePt t="103381" x="7458075" y="1673225"/>
          <p14:tracePt t="103398" x="7373938" y="1673225"/>
          <p14:tracePt t="103417" x="7332663" y="1673225"/>
          <p14:tracePt t="103431" x="7283450" y="1673225"/>
          <p14:tracePt t="103448" x="7234238" y="1673225"/>
          <p14:tracePt t="103465" x="7185025" y="1673225"/>
          <p14:tracePt t="103482" x="7143750" y="1673225"/>
          <p14:tracePt t="103498" x="7108825" y="1673225"/>
          <p14:tracePt t="103525" x="7080250" y="1673225"/>
          <p14:tracePt t="103526" x="7065963" y="1673225"/>
          <p14:tracePt t="103548" x="7059613" y="1673225"/>
          <p14:tracePt t="103646" x="7080250" y="1658938"/>
          <p14:tracePt t="103667" x="7115175" y="1651000"/>
          <p14:tracePt t="103669" x="7143750" y="1644650"/>
          <p14:tracePt t="103682" x="7185025" y="1638300"/>
          <p14:tracePt t="103698" x="7289800" y="1630363"/>
          <p14:tracePt t="103715" x="7380288" y="1630363"/>
          <p14:tracePt t="103732" x="7478713" y="1630363"/>
          <p14:tracePt t="103748" x="7562850" y="1630363"/>
          <p14:tracePt t="103769" x="7696200" y="1630363"/>
          <p14:tracePt t="103783" x="7766050" y="1638300"/>
          <p14:tracePt t="103801" x="7800975" y="1638300"/>
          <p14:tracePt t="103816" x="7856538" y="1638300"/>
          <p14:tracePt t="103818" x="7885113" y="1638300"/>
          <p14:tracePt t="103833" x="7934325" y="1644650"/>
          <p14:tracePt t="103849" x="7975600" y="1644650"/>
          <p14:tracePt t="103866" x="8004175" y="1644650"/>
          <p14:tracePt t="103883" x="8039100" y="1644650"/>
          <p14:tracePt t="103898" x="8066088" y="1644650"/>
          <p14:tracePt t="103916" x="8088313" y="1644650"/>
          <p14:tracePt t="104072" x="8053388" y="1644650"/>
          <p14:tracePt t="104075" x="8031163" y="1644650"/>
          <p14:tracePt t="104099" x="7969250" y="1644650"/>
          <p14:tracePt t="104128" x="7842250" y="1644650"/>
          <p14:tracePt t="104150" x="7786688" y="1644650"/>
          <p14:tracePt t="104166" x="7737475" y="1644650"/>
          <p14:tracePt t="104183" x="7710488" y="1644650"/>
          <p14:tracePt t="104198" x="7696200" y="1644650"/>
          <p14:tracePt t="104216" x="7667625" y="1638300"/>
          <p14:tracePt t="104239" x="7632700" y="1638300"/>
          <p14:tracePt t="104265" x="7583488" y="1638300"/>
          <p14:tracePt t="104267" x="7569200" y="1638300"/>
          <p14:tracePt t="104293" x="7507288" y="1638300"/>
          <p14:tracePt t="104316" x="7486650" y="1638300"/>
          <p14:tracePt t="104332" x="7478713" y="1638300"/>
          <p14:tracePt t="104400" x="7472363" y="1638300"/>
          <p14:tracePt t="104434" x="7513638" y="1624013"/>
          <p14:tracePt t="104448" x="7577138" y="1624013"/>
          <p14:tracePt t="104466" x="7667625" y="1624013"/>
          <p14:tracePt t="104482" x="7766050" y="1624013"/>
          <p14:tracePt t="104500" x="7969250" y="1630363"/>
          <p14:tracePt t="104525" x="8164513" y="1658938"/>
          <p14:tracePt t="104550" x="8332788" y="1673225"/>
          <p14:tracePt t="104566" x="8394700" y="1679575"/>
          <p14:tracePt t="104583" x="8423275" y="1679575"/>
          <p14:tracePt t="104600" x="8429625" y="1679575"/>
          <p14:tracePt t="104632" x="8437563" y="1679575"/>
          <p14:tracePt t="105835" x="8394700" y="1679575"/>
          <p14:tracePt t="105848" x="8374063" y="1679575"/>
          <p14:tracePt t="105869" x="8297863" y="1679575"/>
          <p14:tracePt t="105884" x="8255000" y="1679575"/>
          <p14:tracePt t="105901" x="8220075" y="1679575"/>
          <p14:tracePt t="105903" x="8205788" y="1679575"/>
          <p14:tracePt t="105919" x="8185150" y="1679575"/>
          <p14:tracePt t="105935" x="8150225" y="1679575"/>
          <p14:tracePt t="105951" x="8108950" y="1679575"/>
          <p14:tracePt t="105968" x="8059738" y="1685925"/>
          <p14:tracePt t="105987" x="7981950" y="1685925"/>
          <p14:tracePt t="106002" x="7912100" y="1693863"/>
          <p14:tracePt t="106018" x="7856538" y="1693863"/>
          <p14:tracePt t="106034" x="7807325" y="1693863"/>
          <p14:tracePt t="106051" x="7766050" y="1693863"/>
          <p14:tracePt t="106052" x="7745413" y="1693863"/>
          <p14:tracePt t="106068" x="7696200" y="1693863"/>
          <p14:tracePt t="106084" x="7661275" y="1693863"/>
          <p14:tracePt t="106103" x="7626350" y="1700213"/>
          <p14:tracePt t="106119" x="7597775" y="1700213"/>
          <p14:tracePt t="106134" x="7577138" y="1700213"/>
          <p14:tracePt t="106136" x="7569200" y="1700213"/>
          <p14:tracePt t="106151" x="7556500" y="1700213"/>
          <p14:tracePt t="106172" x="7542213" y="1700213"/>
          <p14:tracePt t="106173" x="7534275" y="1700213"/>
          <p14:tracePt t="106196" x="7527925" y="1700213"/>
          <p14:tracePt t="106288" x="7542213" y="1693863"/>
          <p14:tracePt t="106299" x="7542213" y="1685925"/>
          <p14:tracePt t="106319" x="7562850" y="1673225"/>
          <p14:tracePt t="106334" x="7591425" y="1658938"/>
          <p14:tracePt t="106352" x="7618413" y="1638300"/>
          <p14:tracePt t="106353" x="7639050" y="1638300"/>
          <p14:tracePt t="106371" x="7702550" y="1616075"/>
          <p14:tracePt t="106385" x="7766050" y="1609725"/>
          <p14:tracePt t="106402" x="7815263" y="1609725"/>
          <p14:tracePt t="106418" x="7885113" y="1609725"/>
          <p14:tracePt t="106436" x="7975600" y="1609725"/>
          <p14:tracePt t="106452" x="8024813" y="1609725"/>
          <p14:tracePt t="106479" x="8088313" y="1609725"/>
          <p14:tracePt t="106480" x="8108950" y="1609725"/>
          <p14:tracePt t="106501" x="8135938" y="1609725"/>
          <p14:tracePt t="106502" x="8143875" y="1609725"/>
          <p14:tracePt t="106519" x="8164513" y="1609725"/>
          <p14:tracePt t="106551" x="8170863" y="1609725"/>
          <p14:tracePt t="106586" x="8185150" y="1609725"/>
          <p14:tracePt t="106602" x="8193088" y="1609725"/>
          <p14:tracePt t="106618" x="8220075" y="1609725"/>
          <p14:tracePt t="106636" x="8240713" y="1609725"/>
          <p14:tracePt t="106652" x="8262938" y="1609725"/>
          <p14:tracePt t="106654" x="8277225" y="1609725"/>
          <p14:tracePt t="106669" x="8297863" y="1609725"/>
          <p14:tracePt t="106686" x="8312150" y="1609725"/>
          <p14:tracePt t="106711" x="8339138" y="1609725"/>
          <p14:tracePt t="106722" x="8353425" y="1609725"/>
          <p14:tracePt t="106772" x="8367713" y="1609725"/>
          <p14:tracePt t="106865" x="8359775" y="1609725"/>
          <p14:tracePt t="106887" x="8283575" y="1609725"/>
          <p14:tracePt t="106899" x="8234363" y="1616075"/>
          <p14:tracePt t="106922" x="8004175" y="1624013"/>
          <p14:tracePt t="106950" x="7807325" y="1630363"/>
          <p14:tracePt t="106953" x="7737475" y="1638300"/>
          <p14:tracePt t="106981" x="7562850" y="1651000"/>
          <p14:tracePt t="106983" x="7513638" y="1651000"/>
          <p14:tracePt t="107002" x="7458075" y="1651000"/>
          <p14:tracePt t="107021" x="7429500" y="1651000"/>
          <p14:tracePt t="107037" x="7423150" y="1651000"/>
          <p14:tracePt t="107053" x="7415213" y="1651000"/>
          <p14:tracePt t="107069" x="7408863" y="1651000"/>
          <p14:tracePt t="107103" x="7394575" y="1651000"/>
          <p14:tracePt t="107245" x="7429500" y="1651000"/>
          <p14:tracePt t="107271" x="7513638" y="1644650"/>
          <p14:tracePt t="107286" x="7583488" y="1638300"/>
          <p14:tracePt t="107303" x="7688263" y="1638300"/>
          <p14:tracePt t="107319" x="7800975" y="1638300"/>
          <p14:tracePt t="107321" x="7850188" y="1638300"/>
          <p14:tracePt t="107337" x="7905750" y="1638300"/>
          <p14:tracePt t="107353" x="7961313" y="1638300"/>
          <p14:tracePt t="107369" x="7989888" y="1638300"/>
          <p14:tracePt t="107385" x="8024813" y="1638300"/>
          <p14:tracePt t="107402" x="8045450" y="1638300"/>
          <p14:tracePt t="107404" x="8053388" y="1638300"/>
          <p14:tracePt t="107420" x="8074025" y="1638300"/>
          <p14:tracePt t="107437" x="8094663" y="1630363"/>
          <p14:tracePt t="107463" x="8170863" y="1624013"/>
          <p14:tracePt t="107488" x="8248650" y="1616075"/>
          <p14:tracePt t="107503" x="8289925" y="1616075"/>
          <p14:tracePt t="107520" x="8339138" y="1616075"/>
          <p14:tracePt t="107539" x="8382000" y="1609725"/>
          <p14:tracePt t="107745" x="8339138" y="1624013"/>
          <p14:tracePt t="107756" x="8289925" y="1630363"/>
          <p14:tracePt t="107771" x="8220075" y="1630363"/>
          <p14:tracePt t="107787" x="8143875" y="1630363"/>
          <p14:tracePt t="107804" x="8053388" y="1630363"/>
          <p14:tracePt t="107820" x="7926388" y="1630363"/>
          <p14:tracePt t="107837" x="7815263" y="1630363"/>
          <p14:tracePt t="107838" x="7772400" y="1630363"/>
          <p14:tracePt t="107854" x="7681913" y="1630363"/>
          <p14:tracePt t="107871" x="7626350" y="1630363"/>
          <p14:tracePt t="107887" x="7604125" y="1630363"/>
          <p14:tracePt t="109356" x="7591425" y="1630363"/>
          <p14:tracePt t="109371" x="7583488" y="1630363"/>
          <p14:tracePt t="109389" x="7569200" y="1630363"/>
          <p14:tracePt t="109405" x="7562850" y="1630363"/>
          <p14:tracePt t="110086" x="7612063" y="1630363"/>
          <p14:tracePt t="110090" x="7646988" y="1630363"/>
          <p14:tracePt t="110105" x="7731125" y="1630363"/>
          <p14:tracePt t="110120" x="7815263" y="1644650"/>
          <p14:tracePt t="110138" x="7885113" y="1644650"/>
          <p14:tracePt t="110158" x="8010525" y="1644650"/>
          <p14:tracePt t="110183" x="8143875" y="1651000"/>
          <p14:tracePt t="110206" x="8255000" y="1665288"/>
          <p14:tracePt t="110208" x="8297863" y="1665288"/>
          <p14:tracePt t="110222" x="8339138" y="1673225"/>
          <p14:tracePt t="110239" x="8367713" y="1673225"/>
          <p14:tracePt t="110257" x="8382000" y="1673225"/>
          <p14:tracePt t="110271" x="8388350" y="1673225"/>
          <p14:tracePt t="110289" x="8402638" y="1673225"/>
          <p14:tracePt t="110306" x="8443913" y="1673225"/>
          <p14:tracePt t="110321" x="8478838" y="1673225"/>
          <p14:tracePt t="110339" x="8513763" y="1673225"/>
          <p14:tracePt t="110357" x="8556625" y="1673225"/>
          <p14:tracePt t="110377" x="8583613" y="1673225"/>
          <p14:tracePt t="110404" x="8626475" y="1673225"/>
          <p14:tracePt t="110426" x="8655050" y="1673225"/>
          <p14:tracePt t="110456" x="8661400" y="1665288"/>
          <p14:tracePt t="110521" x="8667750" y="1665288"/>
          <p14:tracePt t="112369" x="8675688" y="1658938"/>
          <p14:tracePt t="112384" x="8675688" y="1644650"/>
          <p14:tracePt t="112408" x="8689975" y="1616075"/>
          <p14:tracePt t="112424" x="8702675" y="1601788"/>
          <p14:tracePt t="112440" x="8702675" y="1589088"/>
          <p14:tracePt t="112456" x="8702675" y="1581150"/>
          <p14:tracePt t="112473" x="8702675" y="1574800"/>
          <p14:tracePt t="112617" x="8689975" y="1574800"/>
          <p14:tracePt t="112628" x="8682038" y="1574800"/>
          <p14:tracePt t="112659" x="8632825" y="1609725"/>
          <p14:tracePt t="112661" x="8632825" y="1624013"/>
          <p14:tracePt t="112676" x="8618538" y="1644650"/>
          <p14:tracePt t="112692" x="8612188" y="1658938"/>
          <p14:tracePt t="112709" x="8605838" y="1685925"/>
          <p14:tracePt t="112726" x="8605838" y="1708150"/>
          <p14:tracePt t="112742" x="8612188" y="1728788"/>
          <p14:tracePt t="112759" x="8647113" y="1749425"/>
          <p14:tracePt t="112776" x="8661400" y="1755775"/>
          <p14:tracePt t="112792" x="8675688" y="1763713"/>
          <p14:tracePt t="112809" x="8682038" y="1763713"/>
          <p14:tracePt t="112817" x="8689975" y="1763713"/>
          <p14:tracePt t="112844" x="8710613" y="1763713"/>
          <p14:tracePt t="112850" x="8724900" y="1763713"/>
          <p14:tracePt t="112874" x="8766175" y="1763713"/>
          <p14:tracePt t="112894" x="8807450" y="1763713"/>
          <p14:tracePt t="112916" x="8850313" y="1763713"/>
          <p14:tracePt t="112941" x="8905875" y="1743075"/>
          <p14:tracePt t="112958" x="8926513" y="1714500"/>
          <p14:tracePt t="112960" x="8940800" y="1700213"/>
          <p14:tracePt t="112974" x="8955088" y="1685925"/>
          <p14:tracePt t="112976" x="8961438" y="1665288"/>
          <p14:tracePt t="112990" x="8961438" y="1644650"/>
          <p14:tracePt t="113009" x="8961438" y="1624013"/>
          <p14:tracePt t="113027" x="8961438" y="1601788"/>
          <p14:tracePt t="113042" x="8961438" y="1589088"/>
          <p14:tracePt t="113058" x="8961438" y="1566863"/>
          <p14:tracePt t="113076" x="8955088" y="1554163"/>
          <p14:tracePt t="113091" x="8948738" y="1539875"/>
          <p14:tracePt t="113108" x="8934450" y="1525588"/>
          <p14:tracePt t="113111" x="8926513" y="1519238"/>
          <p14:tracePt t="113135" x="8913813" y="1497013"/>
          <p14:tracePt t="113158" x="8878888" y="1470025"/>
          <p14:tracePt t="113175" x="8856663" y="1455738"/>
          <p14:tracePt t="113191" x="8821738" y="1441450"/>
          <p14:tracePt t="113209" x="8780463" y="1427163"/>
          <p14:tracePt t="113225" x="8745538" y="1412875"/>
          <p14:tracePt t="113242" x="8731250" y="1412875"/>
          <p14:tracePt t="113257" x="8710613" y="1412875"/>
          <p14:tracePt t="113275" x="8689975" y="1406525"/>
          <p14:tracePt t="113290" x="8682038" y="1406525"/>
          <p14:tracePt t="113309" x="8675688" y="1406525"/>
          <p14:tracePt t="113325" x="8661400" y="1412875"/>
          <p14:tracePt t="113340" x="8655050" y="1412875"/>
          <p14:tracePt t="113356" x="8640763" y="1427163"/>
          <p14:tracePt t="113374" x="8626475" y="1441450"/>
          <p14:tracePt t="113402" x="8597900" y="1476375"/>
          <p14:tracePt t="113404" x="8591550" y="1484313"/>
          <p14:tracePt t="113424" x="8591550" y="1497013"/>
          <p14:tracePt t="113426" x="8591550" y="1504950"/>
          <p14:tracePt t="113442" x="8591550" y="1519238"/>
          <p14:tracePt t="113457" x="8591550" y="1539875"/>
          <p14:tracePt t="113475" x="8591550" y="1554163"/>
          <p14:tracePt t="113492" x="8597900" y="1581150"/>
          <p14:tracePt t="113507" x="8605838" y="1595438"/>
          <p14:tracePt t="113526" x="8612188" y="1609725"/>
          <p14:tracePt t="113541" x="8618538" y="1616075"/>
          <p14:tracePt t="113574" x="8618538" y="1624013"/>
          <p14:tracePt t="113788" x="8626475" y="1624013"/>
          <p14:tracePt t="113803" x="8647113" y="1630363"/>
          <p14:tracePt t="113825" x="8724900" y="1658938"/>
          <p14:tracePt t="113842" x="8786813" y="1673225"/>
          <p14:tracePt t="113858" x="8829675" y="1679575"/>
          <p14:tracePt t="113881" x="8864600" y="1693863"/>
          <p14:tracePt t="114245" x="8829675" y="1700213"/>
          <p14:tracePt t="114258" x="8794750" y="1700213"/>
          <p14:tracePt t="114274" x="8716963" y="1700213"/>
          <p14:tracePt t="114291" x="8583613" y="1700213"/>
          <p14:tracePt t="114309" x="8374063" y="1720850"/>
          <p14:tracePt t="114310" x="8228013" y="1735138"/>
          <p14:tracePt t="114324" x="8039100" y="1784350"/>
          <p14:tracePt t="114341" x="7478713" y="1924050"/>
          <p14:tracePt t="114367" x="6897688" y="2106613"/>
          <p14:tracePt t="114391" x="6638925" y="2170113"/>
          <p14:tracePt t="114393" x="6577013" y="2182813"/>
          <p14:tracePt t="114418" x="6435725" y="2239963"/>
          <p14:tracePt t="114441" x="6269038" y="2344738"/>
          <p14:tracePt t="114458" x="6135688" y="2420938"/>
          <p14:tracePt t="114474" x="5995988" y="2505075"/>
          <p14:tracePt t="114476" x="5932488" y="2540000"/>
          <p14:tracePt t="114493" x="5813425" y="2595563"/>
          <p14:tracePt t="114508" x="5681663" y="2667000"/>
          <p14:tracePt t="114526" x="5575300" y="2714625"/>
          <p14:tracePt t="114527" x="5527675" y="2743200"/>
          <p14:tracePt t="114542" x="5470525" y="2771775"/>
          <p14:tracePt t="114543" x="5408613" y="2813050"/>
          <p14:tracePt t="114558" x="5281613" y="2868613"/>
          <p14:tracePt t="114575" x="5170488" y="2938463"/>
          <p14:tracePt t="114592" x="5043488" y="3001963"/>
          <p14:tracePt t="114610" x="4938713" y="3051175"/>
          <p14:tracePt t="114611" x="4897438" y="3065463"/>
          <p14:tracePt t="114631" x="4854575" y="3079750"/>
          <p14:tracePt t="114635" x="4833938" y="3079750"/>
          <p14:tracePt t="114658" x="4792663" y="3086100"/>
          <p14:tracePt t="114675" x="4757738" y="3086100"/>
          <p14:tracePt t="114693" x="4702175" y="3086100"/>
          <p14:tracePt t="114708" x="4665663" y="3079750"/>
          <p14:tracePt t="114725" x="4630738" y="3071813"/>
          <p14:tracePt t="114743" x="4595813" y="3065463"/>
          <p14:tracePt t="114760" x="4560888" y="3057525"/>
          <p14:tracePt t="114761" x="4519613" y="3044825"/>
          <p14:tracePt t="114775" x="4470400" y="3030538"/>
          <p14:tracePt t="114792" x="4414838" y="3009900"/>
          <p14:tracePt t="114808" x="4344988" y="2987675"/>
          <p14:tracePt t="114824" x="4289425" y="2967038"/>
          <p14:tracePt t="114844" x="4225925" y="2938463"/>
          <p14:tracePt t="114868" x="4211638" y="2932113"/>
          <p14:tracePt t="114892" x="4197350" y="2917825"/>
          <p14:tracePt t="114915" x="4191000" y="2917825"/>
          <p14:tracePt t="114959" x="4183063" y="2911475"/>
          <p14:tracePt t="114974" x="4170363" y="2911475"/>
          <p14:tracePt t="114991" x="4162425" y="2903538"/>
          <p14:tracePt t="115011" x="4141788" y="2897188"/>
          <p14:tracePt t="115035" x="4121150" y="2890838"/>
          <p14:tracePt t="115054" x="4086225" y="2876550"/>
          <p14:tracePt t="115078" x="4051300" y="2876550"/>
          <p14:tracePt t="115104" x="4022725" y="2876550"/>
          <p14:tracePt t="115107" x="4016375" y="2876550"/>
          <p14:tracePt t="115127" x="4002088" y="2876550"/>
          <p14:tracePt t="115129" x="3987800" y="2876550"/>
          <p14:tracePt t="115143" x="3981450" y="2876550"/>
          <p14:tracePt t="115160" x="3967163" y="2876550"/>
          <p14:tracePt t="115176" x="3959225" y="2876550"/>
          <p14:tracePt t="115307" x="3967163" y="2876550"/>
          <p14:tracePt t="115309" x="3973513" y="2876550"/>
          <p14:tracePt t="115327" x="3994150" y="2876550"/>
          <p14:tracePt t="115351" x="4051300" y="2876550"/>
          <p14:tracePt t="115354" x="4078288" y="2876550"/>
          <p14:tracePt t="115376" x="4148138" y="2876550"/>
          <p14:tracePt t="115392" x="4191000" y="2876550"/>
          <p14:tracePt t="115409" x="4225925" y="2876550"/>
          <p14:tracePt t="115508" x="4211638" y="2876550"/>
          <p14:tracePt t="115521" x="4183063" y="2876550"/>
          <p14:tracePt t="115542" x="4135438" y="2876550"/>
          <p14:tracePt t="115559" x="4092575" y="2868613"/>
          <p14:tracePt t="115576" x="4071938" y="2868613"/>
          <p14:tracePt t="115592" x="4057650" y="2868613"/>
          <p14:tracePt t="115595" x="4043363" y="2868613"/>
          <p14:tracePt t="115622" x="4037013" y="2868613"/>
          <p14:tracePt t="115623" x="4029075" y="2868613"/>
          <p14:tracePt t="115642" x="4016375" y="2868613"/>
          <p14:tracePt t="115662" x="3994150" y="2868613"/>
          <p14:tracePt t="115676" x="3973513" y="2882900"/>
          <p14:tracePt t="115693" x="3946525" y="2890838"/>
          <p14:tracePt t="115709" x="3924300" y="2897188"/>
          <p14:tracePt t="115726" x="3897313" y="2911475"/>
          <p14:tracePt t="115744" x="3854450" y="2917825"/>
          <p14:tracePt t="115760" x="3827463" y="2917825"/>
          <p14:tracePt t="115776" x="3798888" y="2917825"/>
          <p14:tracePt t="115792" x="3770313" y="2925763"/>
          <p14:tracePt t="115810" x="3714750" y="2925763"/>
          <p14:tracePt t="115827" x="3694113" y="2932113"/>
          <p14:tracePt t="115853" x="3687763" y="2932113"/>
          <p14:tracePt t="115876" x="3679825" y="2938463"/>
          <p14:tracePt t="115878" x="3673475" y="2938463"/>
          <p14:tracePt t="115894" x="3665538" y="2946400"/>
          <p14:tracePt t="115914" x="3651250" y="2960688"/>
          <p14:tracePt t="115917" x="3638550" y="2967038"/>
          <p14:tracePt t="115942" x="3624263" y="2987675"/>
          <p14:tracePt t="115959" x="3624263" y="2995613"/>
          <p14:tracePt t="116037" x="3624263" y="3001963"/>
          <p14:tracePt t="116059" x="3630613" y="3009900"/>
          <p14:tracePt t="116076" x="3659188" y="3030538"/>
          <p14:tracePt t="116092" x="3694113" y="3057525"/>
          <p14:tracePt t="116095" x="3714750" y="3057525"/>
          <p14:tracePt t="116120" x="3763963" y="3092450"/>
          <p14:tracePt t="116143" x="3805238" y="3121025"/>
          <p14:tracePt t="116161" x="3827463" y="3121025"/>
          <p14:tracePt t="116176" x="3848100" y="3127375"/>
          <p14:tracePt t="116193" x="3868738" y="3127375"/>
          <p14:tracePt t="116210" x="3875088" y="3127375"/>
          <p14:tracePt t="116226" x="3889375" y="3127375"/>
          <p14:tracePt t="116242" x="3917950" y="3127375"/>
          <p14:tracePt t="116261" x="3946525" y="3127375"/>
          <p14:tracePt t="116277" x="3959225" y="3127375"/>
          <p14:tracePt t="116292" x="3987800" y="3121025"/>
          <p14:tracePt t="116310" x="4016375" y="3114675"/>
          <p14:tracePt t="116333" x="4071938" y="3106738"/>
          <p14:tracePt t="116359" x="4183063" y="3086100"/>
          <p14:tracePt t="116383" x="4275138" y="3079750"/>
          <p14:tracePt t="116409" x="4344988" y="3071813"/>
          <p14:tracePt t="116427" x="4414838" y="3065463"/>
          <p14:tracePt t="116442" x="4441825" y="3057525"/>
          <p14:tracePt t="116461" x="4470400" y="3051175"/>
          <p14:tracePt t="116476" x="4491038" y="3036888"/>
          <p14:tracePt t="116493" x="4519613" y="3030538"/>
          <p14:tracePt t="116510" x="4548188" y="3016250"/>
          <p14:tracePt t="116527" x="4560888" y="3001963"/>
          <p14:tracePt t="116544" x="4583113" y="2987675"/>
          <p14:tracePt t="116560" x="4595813" y="2973388"/>
          <p14:tracePt t="116577" x="4618038" y="2960688"/>
          <p14:tracePt t="116603" x="4630738" y="2946400"/>
          <p14:tracePt t="116627" x="4645025" y="2925763"/>
          <p14:tracePt t="116628" x="4652963" y="2903538"/>
          <p14:tracePt t="116643" x="4652963" y="2882900"/>
          <p14:tracePt t="116662" x="4652963" y="2868613"/>
          <p14:tracePt t="116677" x="4659313" y="2847975"/>
          <p14:tracePt t="116694" x="4659313" y="2833688"/>
          <p14:tracePt t="116695" x="4659313" y="2819400"/>
          <p14:tracePt t="116709" x="4665663" y="2813050"/>
          <p14:tracePt t="116711" x="4665663" y="2806700"/>
          <p14:tracePt t="116727" x="4673600" y="2784475"/>
          <p14:tracePt t="116744" x="4673600" y="2757488"/>
          <p14:tracePt t="116760" x="4687888" y="2736850"/>
          <p14:tracePt t="116776" x="4687888" y="2714625"/>
          <p14:tracePt t="116794" x="4702175" y="2679700"/>
          <p14:tracePt t="116809" x="4702175" y="2659063"/>
          <p14:tracePt t="116827" x="4702175" y="2638425"/>
          <p14:tracePt t="116844" x="4702175" y="2609850"/>
          <p14:tracePt t="116845" x="4702175" y="2589213"/>
          <p14:tracePt t="116867" x="4702175" y="2560638"/>
          <p14:tracePt t="116871" x="4702175" y="2554288"/>
          <p14:tracePt t="116893" x="4702175" y="2498725"/>
          <p14:tracePt t="116910" x="4694238" y="2476500"/>
          <p14:tracePt t="116926" x="4673600" y="2455863"/>
          <p14:tracePt t="116945" x="4652963" y="2435225"/>
          <p14:tracePt t="116961" x="4638675" y="2420938"/>
          <p14:tracePt t="116976" x="4618038" y="2406650"/>
          <p14:tracePt t="116993" x="4589463" y="2400300"/>
          <p14:tracePt t="116995" x="4583113" y="2393950"/>
          <p14:tracePt t="117010" x="4548188" y="2386013"/>
          <p14:tracePt t="117023" x="4533900" y="2379663"/>
          <p14:tracePt t="117044" x="4491038" y="2365375"/>
          <p14:tracePt t="117060" x="4449763" y="2359025"/>
          <p14:tracePt t="117063" x="4435475" y="2351088"/>
          <p14:tracePt t="117085" x="4394200" y="2351088"/>
          <p14:tracePt t="117112" x="4344988" y="2351088"/>
          <p14:tracePt t="117127" x="4310063" y="2351088"/>
          <p14:tracePt t="117144" x="4275138" y="2351088"/>
          <p14:tracePt t="117146" x="4267200" y="2351088"/>
          <p14:tracePt t="117161" x="4246563" y="2351088"/>
          <p14:tracePt t="117178" x="4225925" y="2359025"/>
          <p14:tracePt t="117195" x="4197350" y="2365375"/>
          <p14:tracePt t="117210" x="4162425" y="2371725"/>
          <p14:tracePt t="117213" x="4148138" y="2379663"/>
          <p14:tracePt t="117228" x="4100513" y="2393950"/>
          <p14:tracePt t="117244" x="4043363" y="2406650"/>
          <p14:tracePt t="117261" x="4016375" y="2414588"/>
          <p14:tracePt t="117278" x="4002088" y="2420938"/>
          <p14:tracePt t="117295" x="3987800" y="2428875"/>
          <p14:tracePt t="117321" x="3973513" y="2435225"/>
          <p14:tracePt t="117345" x="3946525" y="2449513"/>
          <p14:tracePt t="117362" x="3932238" y="2455863"/>
          <p14:tracePt t="117363" x="3917950" y="2463800"/>
          <p14:tracePt t="117379" x="3897313" y="2470150"/>
          <p14:tracePt t="117394" x="3875088" y="2490788"/>
          <p14:tracePt t="117411" x="3862388" y="2490788"/>
          <p14:tracePt t="117427" x="3854450" y="2498725"/>
          <p14:tracePt t="117444" x="3840163" y="2513013"/>
          <p14:tracePt t="117462" x="3819525" y="2519363"/>
          <p14:tracePt t="117478" x="3792538" y="2540000"/>
          <p14:tracePt t="117495" x="3770313" y="2554288"/>
          <p14:tracePt t="117512" x="3757613" y="2574925"/>
          <p14:tracePt t="117514" x="3743325" y="2582863"/>
          <p14:tracePt t="117536" x="3722688" y="2603500"/>
          <p14:tracePt t="117561" x="3700463" y="2630488"/>
          <p14:tracePt t="117578" x="3694113" y="2644775"/>
          <p14:tracePt t="117602" x="3679825" y="2673350"/>
          <p14:tracePt t="117605" x="3679825" y="2679700"/>
          <p14:tracePt t="117628" x="3673475" y="2708275"/>
          <p14:tracePt t="117644" x="3665538" y="2722563"/>
          <p14:tracePt t="117661" x="3665538" y="2736850"/>
          <p14:tracePt t="117678" x="3665538" y="2743200"/>
          <p14:tracePt t="117695" x="3665538" y="2749550"/>
          <p14:tracePt t="117711" x="3665538" y="2757488"/>
          <p14:tracePt t="117728" x="3665538" y="2763838"/>
          <p14:tracePt t="117745" x="3665538" y="2778125"/>
          <p14:tracePt t="117761" x="3665538" y="2792413"/>
          <p14:tracePt t="117778" x="3673475" y="2798763"/>
          <p14:tracePt t="117794" x="3673475" y="2813050"/>
          <p14:tracePt t="117811" x="3679825" y="2827338"/>
          <p14:tracePt t="117813" x="3687763" y="2833688"/>
          <p14:tracePt t="117837" x="3694113" y="2855913"/>
          <p14:tracePt t="117862" x="3700463" y="2868613"/>
          <p14:tracePt t="117878" x="3708400" y="2876550"/>
          <p14:tracePt t="117880" x="3708400" y="2890838"/>
          <p14:tracePt t="117895" x="3714750" y="2897188"/>
          <p14:tracePt t="117915" x="3722688" y="2903538"/>
          <p14:tracePt t="117928" x="3743325" y="2917825"/>
          <p14:tracePt t="117945" x="3763963" y="2938463"/>
          <p14:tracePt t="117960" x="3792538" y="2952750"/>
          <p14:tracePt t="117978" x="3819525" y="2967038"/>
          <p14:tracePt t="117994" x="3833813" y="2981325"/>
          <p14:tracePt t="118012" x="3854450" y="2987675"/>
          <p14:tracePt t="118028" x="3868738" y="2995613"/>
          <p14:tracePt t="118044" x="3883025" y="2995613"/>
          <p14:tracePt t="118061" x="3911600" y="3009900"/>
          <p14:tracePt t="118089" x="3938588" y="3016250"/>
          <p14:tracePt t="118112" x="3959225" y="3022600"/>
          <p14:tracePt t="118114" x="3981450" y="3022600"/>
          <p14:tracePt t="118129" x="4016375" y="3030538"/>
          <p14:tracePt t="118145" x="4051300" y="3030538"/>
          <p14:tracePt t="118161" x="4100513" y="3030538"/>
          <p14:tracePt t="118178" x="4176713" y="3030538"/>
          <p14:tracePt t="118195" x="4267200" y="3016250"/>
          <p14:tracePt t="118211" x="4337050" y="2995613"/>
          <p14:tracePt t="118228" x="4400550" y="2960688"/>
          <p14:tracePt t="118245" x="4449763" y="2925763"/>
          <p14:tracePt t="118261" x="4513263" y="2882900"/>
          <p14:tracePt t="118263" x="4533900" y="2862263"/>
          <p14:tracePt t="118279" x="4583113" y="2819400"/>
          <p14:tracePt t="118296" x="4618038" y="2792413"/>
          <p14:tracePt t="118319" x="4659313" y="2743200"/>
          <p14:tracePt t="118344" x="4679950" y="2714625"/>
          <p14:tracePt t="118346" x="4687888" y="2708275"/>
          <p14:tracePt t="118369" x="4702175" y="2679700"/>
          <p14:tracePt t="118395" x="4708525" y="2659063"/>
          <p14:tracePt t="118413" x="4708525" y="2638425"/>
          <p14:tracePt t="118428" x="4708525" y="2630488"/>
          <p14:tracePt t="118445" x="4708525" y="2624138"/>
          <p14:tracePt t="118461" x="4708525" y="2617788"/>
          <p14:tracePt t="118479" x="4708525" y="2609850"/>
          <p14:tracePt t="118480" x="4708525" y="2595563"/>
          <p14:tracePt t="118512" x="4694238" y="2582863"/>
          <p14:tracePt t="118529" x="4694238" y="2574925"/>
          <p14:tracePt t="118545" x="4652963" y="2560638"/>
          <p14:tracePt t="118570" x="4603750" y="2547938"/>
          <p14:tracePt t="118573" x="4589463" y="2547938"/>
          <p14:tracePt t="118596" x="4519613" y="2547938"/>
          <p14:tracePt t="118612" x="4449763" y="2540000"/>
          <p14:tracePt t="118629" x="4400550" y="2540000"/>
          <p14:tracePt t="118631" x="4386263" y="2540000"/>
          <p14:tracePt t="118646" x="4330700" y="2540000"/>
          <p14:tracePt t="118663" x="4281488" y="2554288"/>
          <p14:tracePt t="118679" x="4240213" y="2560638"/>
          <p14:tracePt t="118695" x="4205288" y="2574925"/>
          <p14:tracePt t="118712" x="4141788" y="2582863"/>
          <p14:tracePt t="118714" x="4121150" y="2589213"/>
          <p14:tracePt t="118729" x="4029075" y="2609850"/>
          <p14:tracePt t="118746" x="3994150" y="2624138"/>
          <p14:tracePt t="118762" x="3924300" y="2644775"/>
          <p14:tracePt t="118780" x="3848100" y="2659063"/>
          <p14:tracePt t="118806" x="3792538" y="2673350"/>
          <p14:tracePt t="118829" x="3735388" y="2693988"/>
          <p14:tracePt t="118852" x="3687763" y="2714625"/>
          <p14:tracePt t="118856" x="3673475" y="2714625"/>
          <p14:tracePt t="118878" x="3644900" y="2743200"/>
          <p14:tracePt t="118895" x="3630613" y="2757488"/>
          <p14:tracePt t="118913" x="3624263" y="2771775"/>
          <p14:tracePt t="118930" x="3609975" y="2798763"/>
          <p14:tracePt t="118946" x="3609975" y="2819400"/>
          <p14:tracePt t="118962" x="3609975" y="2841625"/>
          <p14:tracePt t="118979" x="3609975" y="2876550"/>
          <p14:tracePt t="118995" x="3609975" y="2890838"/>
          <p14:tracePt t="119012" x="3630613" y="2917825"/>
          <p14:tracePt t="119025" x="3638550" y="2917825"/>
          <p14:tracePt t="119045" x="3659188" y="2946400"/>
          <p14:tracePt t="119071" x="3694113" y="2973388"/>
          <p14:tracePt t="119074" x="3708400" y="2987675"/>
          <p14:tracePt t="119096" x="3757613" y="3009900"/>
          <p14:tracePt t="119112" x="3784600" y="3022600"/>
          <p14:tracePt t="119130" x="3833813" y="3036888"/>
          <p14:tracePt t="119146" x="3883025" y="3051175"/>
          <p14:tracePt t="119162" x="3924300" y="3065463"/>
          <p14:tracePt t="119163" x="3952875" y="3065463"/>
          <p14:tracePt t="119180" x="3981450" y="3065463"/>
          <p14:tracePt t="119196" x="4002088" y="3065463"/>
          <p14:tracePt t="119213" x="4008438" y="3065463"/>
          <p14:tracePt t="119229" x="4016375" y="3065463"/>
          <p14:tracePt t="122511" x="4016375" y="2995613"/>
          <p14:tracePt t="122518" x="0" y="0"/>
        </p14:tracePtLst>
        <p14:tracePtLst>
          <p14:tracePt t="122790" x="4043363" y="2890838"/>
          <p14:tracePt t="122932" x="0" y="0"/>
        </p14:tracePtLst>
        <p14:tracePtLst>
          <p14:tracePt t="123072" x="4043363" y="2882900"/>
          <p14:tracePt t="123198" x="0" y="0"/>
        </p14:tracePtLst>
        <p14:tracePtLst>
          <p14:tracePt t="123888" x="3519488" y="2490788"/>
          <p14:tracePt t="123965" x="3519488" y="2505075"/>
          <p14:tracePt t="123995" x="3519488" y="2540000"/>
          <p14:tracePt t="124011" x="3519488" y="2560638"/>
          <p14:tracePt t="124034" x="3519488" y="2603500"/>
          <p14:tracePt t="124057" x="3525838" y="2652713"/>
          <p14:tracePt t="124084" x="3533775" y="2714625"/>
          <p14:tracePt t="124101" x="3533775" y="2743200"/>
          <p14:tracePt t="124117" x="3533775" y="2763838"/>
          <p14:tracePt t="124134" x="3533775" y="2798763"/>
          <p14:tracePt t="124151" x="3533775" y="2847975"/>
          <p14:tracePt t="124167" x="3533775" y="2876550"/>
          <p14:tracePt t="124184" x="3533775" y="2903538"/>
          <p14:tracePt t="124201" x="3540125" y="2917825"/>
          <p14:tracePt t="124217" x="3540125" y="2952750"/>
          <p14:tracePt t="124246" x="3540125" y="2960688"/>
          <p14:tracePt t="124268" x="3540125" y="2973388"/>
          <p14:tracePt t="124287" x="3540125" y="2981325"/>
          <p14:tracePt t="124336" x="3540125" y="2987675"/>
          <p14:tracePt t="124520" x="3554413" y="2987675"/>
          <p14:tracePt t="124533" x="3568700" y="2987675"/>
          <p14:tracePt t="124552" x="3589338" y="2981325"/>
          <p14:tracePt t="124567" x="3616325" y="2967038"/>
          <p14:tracePt t="124583" x="3638550" y="2967038"/>
          <p14:tracePt t="124602" x="3651250" y="2967038"/>
          <p14:tracePt t="124618" x="3687763" y="2967038"/>
          <p14:tracePt t="124634" x="3714750" y="2967038"/>
          <p14:tracePt t="124651" x="3749675" y="2973388"/>
          <p14:tracePt t="124667" x="3784600" y="2981325"/>
          <p14:tracePt t="124668" x="3805238" y="2987675"/>
          <p14:tracePt t="124684" x="3854450" y="2987675"/>
          <p14:tracePt t="124701" x="3946525" y="2995613"/>
          <p14:tracePt t="124718" x="4022725" y="3001963"/>
          <p14:tracePt t="124720" x="4057650" y="3001963"/>
          <p14:tracePt t="124746" x="4211638" y="3001963"/>
          <p14:tracePt t="124768" x="4344988" y="3001963"/>
          <p14:tracePt t="124785" x="4435475" y="3001963"/>
          <p14:tracePt t="124800" x="4513263" y="2987675"/>
          <p14:tracePt t="124817" x="4665663" y="2960688"/>
          <p14:tracePt t="124835" x="4749800" y="2946400"/>
          <p14:tracePt t="124851" x="4806950" y="2946400"/>
          <p14:tracePt t="124867" x="4848225" y="2946400"/>
          <p14:tracePt t="124884" x="4876800" y="2932113"/>
          <p14:tracePt t="124896" x="4897438" y="2932113"/>
          <p14:tracePt t="124918" x="4926013" y="2932113"/>
          <p14:tracePt t="124934" x="4946650" y="2925763"/>
          <p14:tracePt t="124951" x="4967288" y="2917825"/>
          <p14:tracePt t="124966" x="4987925" y="2917825"/>
          <p14:tracePt t="124985" x="5037138" y="2917825"/>
          <p14:tracePt t="125012" x="5100638" y="2917825"/>
          <p14:tracePt t="125014" x="5127625" y="2917825"/>
          <p14:tracePt t="125035" x="5176838" y="2917825"/>
          <p14:tracePt t="125052" x="5275263" y="2938463"/>
          <p14:tracePt t="125069" x="5324475" y="2946400"/>
          <p14:tracePt t="125086" x="5373688" y="2967038"/>
          <p14:tracePt t="125103" x="5414963" y="2981325"/>
          <p14:tracePt t="125120" x="5456238" y="2987675"/>
          <p14:tracePt t="125135" x="5478463" y="3001963"/>
          <p14:tracePt t="125151" x="5505450" y="3016250"/>
          <p14:tracePt t="125168" x="5554663" y="3036888"/>
          <p14:tracePt t="125170" x="5583238" y="3057525"/>
          <p14:tracePt t="125195" x="5681663" y="3092450"/>
          <p14:tracePt t="125219" x="5813425" y="3141663"/>
          <p14:tracePt t="125245" x="5953125" y="3198813"/>
          <p14:tracePt t="125269" x="6051550" y="3219450"/>
          <p14:tracePt t="125285" x="6135688" y="3225800"/>
          <p14:tracePt t="125301" x="6205538" y="3225800"/>
          <p14:tracePt t="125318" x="6303963" y="3225800"/>
          <p14:tracePt t="125335" x="6394450" y="3225800"/>
          <p14:tracePt t="125352" x="6527800" y="3225800"/>
          <p14:tracePt t="125368" x="6632575" y="3225800"/>
          <p14:tracePt t="125385" x="6737350" y="3225800"/>
          <p14:tracePt t="125403" x="6884988" y="3225800"/>
          <p14:tracePt t="125418" x="6981825" y="3225800"/>
          <p14:tracePt t="125435" x="7080250" y="3225800"/>
          <p14:tracePt t="125451" x="7178675" y="3225800"/>
          <p14:tracePt t="125479" x="7339013" y="3225800"/>
          <p14:tracePt t="125501" x="7450138" y="3225800"/>
          <p14:tracePt t="125518" x="7499350" y="3225800"/>
          <p14:tracePt t="125534" x="7569200" y="3225800"/>
          <p14:tracePt t="125551" x="7646988" y="3225800"/>
          <p14:tracePt t="125570" x="7731125" y="3219450"/>
          <p14:tracePt t="125584" x="7793038" y="3205163"/>
          <p14:tracePt t="125603" x="7850188" y="3190875"/>
          <p14:tracePt t="125618" x="7877175" y="3176588"/>
          <p14:tracePt t="125634" x="7920038" y="3170238"/>
          <p14:tracePt t="125651" x="7975600" y="3149600"/>
          <p14:tracePt t="125667" x="8010525" y="3141663"/>
          <p14:tracePt t="125684" x="8045450" y="3127375"/>
          <p14:tracePt t="125700" x="8066088" y="3121025"/>
          <p14:tracePt t="125719" x="8094663" y="3106738"/>
          <p14:tracePt t="125748" x="8135938" y="3092450"/>
          <p14:tracePt t="125768" x="8143875" y="3086100"/>
          <p14:tracePt t="125786" x="8164513" y="3071813"/>
          <p14:tracePt t="125801" x="8185150" y="3065463"/>
          <p14:tracePt t="125821" x="8205788" y="3051175"/>
          <p14:tracePt t="125837" x="8220075" y="3044825"/>
          <p14:tracePt t="125839" x="8248650" y="3022600"/>
          <p14:tracePt t="125851" x="8277225" y="3001963"/>
          <p14:tracePt t="125870" x="8339138" y="2932113"/>
          <p14:tracePt t="125884" x="8359775" y="2890838"/>
          <p14:tracePt t="125902" x="8374063" y="2862263"/>
          <p14:tracePt t="125917" x="8382000" y="2827338"/>
          <p14:tracePt t="125934" x="8388350" y="2792413"/>
          <p14:tracePt t="125952" x="8388350" y="2736850"/>
          <p14:tracePt t="125974" x="8388350" y="2673350"/>
          <p14:tracePt t="126001" x="8388350" y="2609850"/>
          <p14:tracePt t="126023" x="8359775" y="2574925"/>
          <p14:tracePt t="126027" x="8353425" y="2568575"/>
          <p14:tracePt t="126052" x="8324850" y="2540000"/>
          <p14:tracePt t="126069" x="8304213" y="2525713"/>
          <p14:tracePt t="126088" x="8262938" y="2505075"/>
          <p14:tracePt t="126100" x="8228013" y="2490788"/>
          <p14:tracePt t="126117" x="8178800" y="2476500"/>
          <p14:tracePt t="126133" x="8115300" y="2463800"/>
          <p14:tracePt t="126150" x="8053388" y="2449513"/>
          <p14:tracePt t="126170" x="7947025" y="2428875"/>
          <p14:tracePt t="126195" x="7856538" y="2414588"/>
          <p14:tracePt t="126219" x="7702550" y="2393950"/>
          <p14:tracePt t="126220" x="7675563" y="2393950"/>
          <p14:tracePt t="126238" x="7618413" y="2386013"/>
          <p14:tracePt t="126256" x="7548563" y="2379663"/>
          <p14:tracePt t="126272" x="7493000" y="2379663"/>
          <p14:tracePt t="126283" x="7450138" y="2379663"/>
          <p14:tracePt t="126300" x="7388225" y="2379663"/>
          <p14:tracePt t="126319" x="7254875" y="2379663"/>
          <p14:tracePt t="126337" x="7164388" y="2379663"/>
          <p14:tracePt t="126353" x="7051675" y="2379663"/>
          <p14:tracePt t="126369" x="6919913" y="2379663"/>
          <p14:tracePt t="126386" x="6716713" y="2386013"/>
          <p14:tracePt t="126400" x="6583363" y="2393950"/>
          <p14:tracePt t="126419" x="6373813" y="2400300"/>
          <p14:tracePt t="126438" x="6205538" y="2414588"/>
          <p14:tracePt t="126462" x="6065838" y="2435225"/>
          <p14:tracePt t="126483" x="5967413" y="2455863"/>
          <p14:tracePt t="126503" x="5911850" y="2470150"/>
          <p14:tracePt t="126516" x="5848350" y="2505075"/>
          <p14:tracePt t="126537" x="5764213" y="2547938"/>
          <p14:tracePt t="126550" x="5708650" y="2582863"/>
          <p14:tracePt t="126570" x="5653088" y="2609850"/>
          <p14:tracePt t="126583" x="5603875" y="2638425"/>
          <p14:tracePt t="126599" x="5568950" y="2667000"/>
          <p14:tracePt t="126619" x="5527675" y="2701925"/>
          <p14:tracePt t="126638" x="5505450" y="2728913"/>
          <p14:tracePt t="126650" x="5478463" y="2757488"/>
          <p14:tracePt t="126670" x="5443538" y="2798763"/>
          <p14:tracePt t="126695" x="5400675" y="2855913"/>
          <p14:tracePt t="126719" x="5386388" y="2882900"/>
          <p14:tracePt t="126737" x="5386388" y="2903538"/>
          <p14:tracePt t="126754" x="5386388" y="2917825"/>
          <p14:tracePt t="126771" x="5386388" y="2932113"/>
          <p14:tracePt t="126783" x="5386388" y="2946400"/>
          <p14:tracePt t="126799" x="5394325" y="2952750"/>
          <p14:tracePt t="126822" x="5400675" y="2960688"/>
          <p14:tracePt t="126838" x="5414963" y="2967038"/>
          <p14:tracePt t="126870" x="5443538" y="2973388"/>
          <p14:tracePt t="126883" x="5464175" y="2973388"/>
          <p14:tracePt t="126903" x="5505450" y="2987675"/>
          <p14:tracePt t="126919" x="5548313" y="2995613"/>
          <p14:tracePt t="126938" x="5632450" y="3009900"/>
          <p14:tracePt t="126959" x="5729288" y="3022600"/>
          <p14:tracePt t="126962" x="5764213" y="3022600"/>
          <p14:tracePt t="126986" x="5897563" y="3030538"/>
          <p14:tracePt t="127004" x="5975350" y="3030538"/>
          <p14:tracePt t="127016" x="6065838" y="3030538"/>
          <p14:tracePt t="127038" x="6211888" y="3030538"/>
          <p14:tracePt t="127049" x="6254750" y="3036888"/>
          <p14:tracePt t="127066" x="6359525" y="3036888"/>
          <p14:tracePt t="127086" x="6513513" y="3044825"/>
          <p14:tracePt t="127100" x="6618288" y="3044825"/>
          <p14:tracePt t="127119" x="6681788" y="3044825"/>
          <p14:tracePt t="127132" x="6751638" y="3044825"/>
          <p14:tracePt t="127154" x="6827838" y="3044825"/>
          <p14:tracePt t="127170" x="6905625" y="3044825"/>
          <p14:tracePt t="127183" x="6989763" y="3044825"/>
          <p14:tracePt t="127199" x="7086600" y="3044825"/>
          <p14:tracePt t="127222" x="7199313" y="3044825"/>
          <p14:tracePt t="127237" x="7269163" y="3044825"/>
          <p14:tracePt t="127253" x="7332663" y="3044825"/>
          <p14:tracePt t="127255" x="7373938" y="3044825"/>
          <p14:tracePt t="127266" x="7388225" y="3044825"/>
          <p14:tracePt t="127283" x="7437438" y="3036888"/>
          <p14:tracePt t="127303" x="7534275" y="3036888"/>
          <p14:tracePt t="127316" x="7597775" y="3036888"/>
          <p14:tracePt t="127333" x="7653338" y="3036888"/>
          <p14:tracePt t="127352" x="7780338" y="3036888"/>
          <p14:tracePt t="127366" x="7827963" y="3036888"/>
          <p14:tracePt t="127387" x="7947025" y="3036888"/>
          <p14:tracePt t="127399" x="8039100" y="3036888"/>
          <p14:tracePt t="127422" x="8135938" y="3036888"/>
          <p14:tracePt t="127445" x="8220075" y="3030538"/>
          <p14:tracePt t="127471" x="8234363" y="3030538"/>
          <p14:tracePt t="127487" x="8240713" y="3022600"/>
          <p14:tracePt t="127516" x="8248650" y="3022600"/>
          <p14:tracePt t="127537" x="8255000" y="3022600"/>
          <p14:tracePt t="129396" x="8185150" y="3022600"/>
          <p14:tracePt t="129409" x="8053388" y="3030538"/>
          <p14:tracePt t="129426" x="7856538" y="3036888"/>
          <p14:tracePt t="129454" x="7205663" y="3057525"/>
          <p14:tracePt t="129474" x="6842125" y="3057525"/>
          <p14:tracePt t="129498" x="6303963" y="3057525"/>
          <p14:tracePt t="129500" x="6170613" y="3057525"/>
          <p14:tracePt t="129522" x="5848350" y="3030538"/>
          <p14:tracePt t="129536" x="5729288" y="3022600"/>
          <p14:tracePt t="129553" x="5673725" y="3022600"/>
          <p14:tracePt t="129571" x="5653088" y="3022600"/>
          <p14:tracePt t="130912" x="5659438" y="2973388"/>
          <p14:tracePt t="130915" x="5659438" y="2952750"/>
          <p14:tracePt t="130941" x="5667375" y="2932113"/>
          <p14:tracePt t="130957" x="5673725" y="2917825"/>
          <p14:tracePt t="130970" x="5673725" y="2903538"/>
          <p14:tracePt t="131863" x="5673725" y="2897188"/>
          <p14:tracePt t="131893" x="5673725" y="2890838"/>
          <p14:tracePt t="131910" x="5681663" y="2882900"/>
          <p14:tracePt t="131926" x="5681663" y="2876550"/>
          <p14:tracePt t="131928" x="5688013" y="2868613"/>
          <p14:tracePt t="131943" x="5688013" y="2862263"/>
          <p14:tracePt t="131954" x="5688013" y="2855913"/>
          <p14:tracePt t="131974" x="5694363" y="2847975"/>
          <p14:tracePt t="131988" x="5694363" y="2841625"/>
          <p14:tracePt t="132007" x="5694363" y="2833688"/>
          <p14:tracePt t="132021" x="5694363" y="2827338"/>
          <p14:tracePt t="132042" x="5708650" y="2806700"/>
          <p14:tracePt t="132054" x="5708650" y="2798763"/>
          <p14:tracePt t="132071" x="5722938" y="2771775"/>
          <p14:tracePt t="132090" x="5729288" y="2757488"/>
          <p14:tracePt t="132104" x="5729288" y="2743200"/>
          <p14:tracePt t="132120" x="5737225" y="2728913"/>
          <p14:tracePt t="132142" x="5743575" y="2714625"/>
          <p14:tracePt t="132160" x="5743575" y="2701925"/>
          <p14:tracePt t="132176" x="5743575" y="2693988"/>
          <p14:tracePt t="132192" x="5743575" y="2687638"/>
          <p14:tracePt t="132772" x="5737225" y="2687638"/>
          <p14:tracePt t="132787" x="5729288" y="2701925"/>
          <p14:tracePt t="132812" x="5729288" y="2708275"/>
          <p14:tracePt t="133192" x="5729288" y="2714625"/>
          <p14:tracePt t="133208" x="5716588" y="2728913"/>
          <p14:tracePt t="133222" x="5708650" y="2736850"/>
          <p14:tracePt t="133238" x="5702300" y="2749550"/>
          <p14:tracePt t="133255" x="5681663" y="2771775"/>
          <p14:tracePt t="133272" x="5667375" y="2778125"/>
          <p14:tracePt t="133291" x="5645150" y="2798763"/>
          <p14:tracePt t="133309" x="5589588" y="2841625"/>
          <p14:tracePt t="133322" x="5534025" y="2897188"/>
          <p14:tracePt t="133339" x="5492750" y="2932113"/>
          <p14:tracePt t="133357" x="5470525" y="2952750"/>
          <p14:tracePt t="133372" x="5470525" y="2967038"/>
          <p14:tracePt t="135254" x="5456238" y="2987675"/>
          <p14:tracePt t="135269" x="5429250" y="3022600"/>
          <p14:tracePt t="135292" x="5289550" y="3149600"/>
          <p14:tracePt t="135311" x="5127625" y="3295650"/>
          <p14:tracePt t="135329" x="5008563" y="3408363"/>
          <p14:tracePt t="135358" x="4799013" y="3554413"/>
          <p14:tracePt t="135363" x="4772025" y="3582988"/>
          <p14:tracePt t="135379" x="4673600" y="3652838"/>
          <p14:tracePt t="135395" x="4560888" y="3730625"/>
          <p14:tracePt t="135412" x="4470400" y="3786188"/>
          <p14:tracePt t="135424" x="4379913" y="3835400"/>
          <p14:tracePt t="135443" x="4289425" y="3876675"/>
          <p14:tracePt t="135457" x="4170363" y="3925888"/>
          <p14:tracePt t="135477" x="3987800" y="4024313"/>
          <p14:tracePt t="135490" x="3840163" y="4108450"/>
          <p14:tracePt t="135511" x="3687763" y="4205288"/>
          <p14:tracePt t="135524" x="3554413" y="4283075"/>
          <p14:tracePt t="135540" x="3421063" y="4352925"/>
          <p14:tracePt t="135560" x="3238500" y="4443413"/>
          <p14:tracePt t="135573" x="3121025" y="4498975"/>
          <p14:tracePt t="135590" x="3071813" y="4506913"/>
          <p14:tracePt t="135611" x="2987675" y="4527550"/>
          <p14:tracePt t="135628" x="2944813" y="4533900"/>
          <p14:tracePt t="135645" x="2909888" y="4533900"/>
          <p14:tracePt t="135662" x="2874963" y="4533900"/>
          <p14:tracePt t="135663" x="2860675" y="4541838"/>
          <p14:tracePt t="135673" x="2840038" y="4541838"/>
          <p14:tracePt t="135692" x="2770188" y="4556125"/>
          <p14:tracePt t="135710" x="2671763" y="4570413"/>
          <p14:tracePt t="135723" x="2595563" y="4591050"/>
          <p14:tracePt t="135746" x="2470150" y="4625975"/>
          <p14:tracePt t="135761" x="2392363" y="4652963"/>
          <p14:tracePt t="135774" x="2365375" y="4660900"/>
          <p14:tracePt t="135792" x="2281238" y="4681538"/>
          <p14:tracePt t="135807" x="2232025" y="4695825"/>
          <p14:tracePt t="135827" x="2197100" y="4710113"/>
          <p14:tracePt t="135845" x="2189163" y="4710113"/>
          <p14:tracePt t="135861" x="2189163" y="4716463"/>
          <p14:tracePt t="135911" x="2176463" y="4716463"/>
          <p14:tracePt t="135923" x="2168525" y="4716463"/>
          <p14:tracePt t="135940" x="2162175" y="4724400"/>
          <p14:tracePt t="135957" x="2147888" y="4724400"/>
          <p14:tracePt t="135974" x="2133600" y="4724400"/>
          <p14:tracePt t="135992" x="2092325" y="4724400"/>
          <p14:tracePt t="136007" x="2063750" y="4724400"/>
          <p14:tracePt t="136027" x="2043113" y="4724400"/>
          <p14:tracePt t="136038" x="2022475" y="4724400"/>
          <p14:tracePt t="136057" x="2008188" y="4724400"/>
          <p14:tracePt t="136073" x="2000250" y="4724400"/>
          <p14:tracePt t="136092" x="1993900" y="4724400"/>
          <p14:tracePt t="136439" x="2014538" y="4724400"/>
          <p14:tracePt t="136463" x="2057400" y="4724400"/>
          <p14:tracePt t="136474" x="2092325" y="4724400"/>
          <p14:tracePt t="136491" x="2112963" y="4724400"/>
          <p14:tracePt t="136511" x="2133600" y="4724400"/>
          <p14:tracePt t="136524" x="2154238" y="4724400"/>
          <p14:tracePt t="136546" x="2162175" y="4724400"/>
          <p14:tracePt t="136571" x="2189163" y="4724400"/>
          <p14:tracePt t="136594" x="2246313" y="4724400"/>
          <p14:tracePt t="136613" x="2295525" y="4724400"/>
          <p14:tracePt t="136630" x="2357438" y="4724400"/>
          <p14:tracePt t="136646" x="2392363" y="4724400"/>
          <p14:tracePt t="136662" x="2427288" y="4724400"/>
          <p14:tracePt t="136675" x="2447925" y="4724400"/>
          <p14:tracePt t="136692" x="2476500" y="4724400"/>
          <p14:tracePt t="136708" x="2511425" y="4724400"/>
          <p14:tracePt t="136726" x="2546350" y="4724400"/>
          <p14:tracePt t="136745" x="2616200" y="4724400"/>
          <p14:tracePt t="136758" x="2671763" y="4724400"/>
          <p14:tracePt t="136778" x="2728913" y="4724400"/>
          <p14:tracePt t="136791" x="2790825" y="4724400"/>
          <p14:tracePt t="136807" x="2833688" y="4724400"/>
          <p14:tracePt t="136824" x="2874963" y="4724400"/>
          <p14:tracePt t="136841" x="2917825" y="4716463"/>
          <p14:tracePt t="136857" x="2944813" y="4716463"/>
          <p14:tracePt t="136876" x="2967038" y="4716463"/>
          <p14:tracePt t="136894" x="3022600" y="4716463"/>
          <p14:tracePt t="136911" x="3063875" y="4716463"/>
          <p14:tracePt t="136925" x="3106738" y="4716463"/>
          <p14:tracePt t="136944" x="3155950" y="4716463"/>
          <p14:tracePt t="136962" x="3203575" y="4716463"/>
          <p14:tracePt t="136975" x="3232150" y="4716463"/>
          <p14:tracePt t="136992" x="3246438" y="4716463"/>
          <p14:tracePt t="137027" x="3252788" y="4716463"/>
          <p14:tracePt t="137222" x="3267075" y="4716463"/>
          <p14:tracePt t="137242" x="3281363" y="4710113"/>
          <p14:tracePt t="137258" x="3309938" y="4710113"/>
          <p14:tracePt t="137275" x="3351213" y="4710113"/>
          <p14:tracePt t="137291" x="3371850" y="4710113"/>
          <p14:tracePt t="137308" x="3392488" y="4710113"/>
          <p14:tracePt t="137328" x="3406775" y="4710113"/>
          <p14:tracePt t="137345" x="3414713" y="4710113"/>
          <p14:tracePt t="137362" x="3421063" y="4710113"/>
          <p14:tracePt t="137388" x="3435350" y="4710113"/>
          <p14:tracePt t="137412" x="3441700" y="4702175"/>
          <p14:tracePt t="137429" x="3449638" y="4702175"/>
          <p14:tracePt t="137661" x="3414713" y="4702175"/>
          <p14:tracePt t="137677" x="3330575" y="4710113"/>
          <p14:tracePt t="137692" x="3238500" y="4724400"/>
          <p14:tracePt t="137711" x="3049588" y="4745038"/>
          <p14:tracePt t="137730" x="2917825" y="4751388"/>
          <p14:tracePt t="137746" x="2798763" y="4751388"/>
          <p14:tracePt t="137759" x="2686050" y="4765675"/>
          <p14:tracePt t="137779" x="2532063" y="4772025"/>
          <p14:tracePt t="137792" x="2476500" y="4779963"/>
          <p14:tracePt t="137813" x="2420938" y="4786313"/>
          <p14:tracePt t="137830" x="2343150" y="4786313"/>
          <p14:tracePt t="137847" x="2301875" y="4786313"/>
          <p14:tracePt t="137863" x="2259013" y="4786313"/>
          <p14:tracePt t="137876" x="2211388" y="4786313"/>
          <p14:tracePt t="137897" x="2154238" y="4786313"/>
          <p14:tracePt t="137914" x="2127250" y="4786313"/>
          <p14:tracePt t="137925" x="2119313" y="4786313"/>
          <p14:tracePt t="137947" x="2098675" y="4786313"/>
          <p14:tracePt t="137959" x="2092325" y="4786313"/>
          <p14:tracePt t="137978" x="2084388" y="4786313"/>
          <p14:tracePt t="138015" x="2078038" y="4786313"/>
          <p14:tracePt t="138079" x="2078038" y="4779963"/>
          <p14:tracePt t="138098" x="2084388" y="4772025"/>
          <p14:tracePt t="138115" x="2106613" y="4765675"/>
          <p14:tracePt t="138126" x="2119313" y="4765675"/>
          <p14:tracePt t="138144" x="2147888" y="4759325"/>
          <p14:tracePt t="138159" x="2176463" y="4759325"/>
          <p14:tracePt t="138160" x="2189163" y="4759325"/>
          <p14:tracePt t="138179" x="2211388" y="4759325"/>
          <p14:tracePt t="138192" x="2232025" y="4759325"/>
          <p14:tracePt t="138211" x="2252663" y="4759325"/>
          <p14:tracePt t="138230" x="2281238" y="4759325"/>
          <p14:tracePt t="138243" x="2295525" y="4759325"/>
          <p14:tracePt t="138262" x="2322513" y="4759325"/>
          <p14:tracePt t="138275" x="2351088" y="4759325"/>
          <p14:tracePt t="138298" x="2400300" y="4759325"/>
          <p14:tracePt t="138313" x="2447925" y="4759325"/>
          <p14:tracePt t="138330" x="2490788" y="4759325"/>
          <p14:tracePt t="138346" x="2540000" y="4759325"/>
          <p14:tracePt t="138364" x="2636838" y="4759325"/>
          <p14:tracePt t="138376" x="2679700" y="4759325"/>
          <p14:tracePt t="138395" x="2784475" y="4759325"/>
          <p14:tracePt t="138409" x="2854325" y="4759325"/>
          <p14:tracePt t="138428" x="2917825" y="4759325"/>
          <p14:tracePt t="138442" x="2959100" y="4759325"/>
          <p14:tracePt t="138459" x="3001963" y="4759325"/>
          <p14:tracePt t="138460" x="3022600" y="4759325"/>
          <p14:tracePt t="138476" x="3057525" y="4765675"/>
          <p14:tracePt t="138498" x="3127375" y="4765675"/>
          <p14:tracePt t="138522" x="3197225" y="4765675"/>
          <p14:tracePt t="138543" x="3273425" y="4765675"/>
          <p14:tracePt t="138560" x="3316288" y="4765675"/>
          <p14:tracePt t="138581" x="3386138" y="4765675"/>
          <p14:tracePt t="138597" x="3427413" y="4765675"/>
          <p14:tracePt t="138614" x="3462338" y="4765675"/>
          <p14:tracePt t="138630" x="3505200" y="4765675"/>
          <p14:tracePt t="138642" x="3546475" y="4765675"/>
          <p14:tracePt t="138659" x="3595688" y="4765675"/>
          <p14:tracePt t="138679" x="3694113" y="4765675"/>
          <p14:tracePt t="138697" x="3778250" y="4765675"/>
          <p14:tracePt t="138709" x="3862388" y="4765675"/>
          <p14:tracePt t="138726" x="3959225" y="4759325"/>
          <p14:tracePt t="138747" x="4127500" y="4745038"/>
          <p14:tracePt t="138759" x="4260850" y="4730750"/>
          <p14:tracePt t="138779" x="4379913" y="4724400"/>
          <p14:tracePt t="138799" x="4630738" y="4695825"/>
          <p14:tracePt t="138815" x="4764088" y="4660900"/>
          <p14:tracePt t="138830" x="4868863" y="4646613"/>
          <p14:tracePt t="138847" x="4981575" y="4625975"/>
          <p14:tracePt t="138865" x="5106988" y="4597400"/>
          <p14:tracePt t="138876" x="5149850" y="4583113"/>
          <p14:tracePt t="138893" x="5226050" y="4576763"/>
          <p14:tracePt t="138909" x="5289550" y="4556125"/>
          <p14:tracePt t="138911" x="5316538" y="4556125"/>
          <p14:tracePt t="138926" x="5373688" y="4541838"/>
          <p14:tracePt t="138945" x="5435600" y="4527550"/>
          <p14:tracePt t="138959" x="5492750" y="4527550"/>
          <p14:tracePt t="138979" x="5597525" y="4513263"/>
          <p14:tracePt t="138993" x="5659438" y="4498975"/>
          <p14:tracePt t="139010" x="5716588" y="4492625"/>
          <p14:tracePt t="139031" x="5813425" y="4486275"/>
          <p14:tracePt t="139053" x="5975350" y="4486275"/>
          <p14:tracePt t="139079" x="6129338" y="4464050"/>
          <p14:tracePt t="139098" x="6296025" y="4451350"/>
          <p14:tracePt t="139115" x="6400800" y="4451350"/>
          <p14:tracePt t="139127" x="6472238" y="4443413"/>
          <p14:tracePt t="139128" x="6542088" y="4443413"/>
          <p14:tracePt t="139146" x="6688138" y="4437063"/>
          <p14:tracePt t="139160" x="6856413" y="4422775"/>
          <p14:tracePt t="139181" x="7086600" y="4387850"/>
          <p14:tracePt t="139198" x="7254875" y="4344988"/>
          <p14:tracePt t="139214" x="7408863" y="4297363"/>
          <p14:tracePt t="139226" x="7534275" y="4262438"/>
          <p14:tracePt t="139246" x="7612063" y="4240213"/>
          <p14:tracePt t="139259" x="7653338" y="4233863"/>
          <p14:tracePt t="139280" x="7731125" y="4219575"/>
          <p14:tracePt t="139306" x="7815263" y="4198938"/>
          <p14:tracePt t="139328" x="7940675" y="4164013"/>
          <p14:tracePt t="139347" x="8080375" y="4135438"/>
          <p14:tracePt t="139365" x="8199438" y="4114800"/>
          <p14:tracePt t="139383" x="8367713" y="4073525"/>
          <p14:tracePt t="139399" x="8472488" y="4024313"/>
          <p14:tracePt t="139415" x="8583613" y="3975100"/>
          <p14:tracePt t="139427" x="8640763" y="3940175"/>
          <p14:tracePt t="139447" x="8675688" y="3919538"/>
          <p14:tracePt t="139460" x="8702675" y="3897313"/>
          <p14:tracePt t="139476" x="8731250" y="3890963"/>
          <p14:tracePt t="139497" x="8766175" y="3870325"/>
          <p14:tracePt t="139510" x="8801100" y="3856038"/>
          <p14:tracePt t="139530" x="8829675" y="3841750"/>
          <p14:tracePt t="139551" x="8850313" y="3827463"/>
          <p14:tracePt t="139564" x="8864600" y="3821113"/>
          <p14:tracePt t="139581" x="8878888" y="3821113"/>
          <p14:tracePt t="139598" x="8885238" y="3813175"/>
          <p14:tracePt t="139610" x="8891588" y="3806825"/>
          <p14:tracePt t="139632" x="8899525" y="3806825"/>
          <p14:tracePt t="139740" x="8891588" y="3813175"/>
          <p14:tracePt t="139751" x="8864600" y="3835400"/>
          <p14:tracePt t="139771" x="8815388" y="3862388"/>
          <p14:tracePt t="139773" x="8772525" y="3884613"/>
          <p14:tracePt t="139798" x="8661400" y="3940175"/>
          <p14:tracePt t="139814" x="8583613" y="3975100"/>
          <p14:tracePt t="139831" x="8521700" y="4002088"/>
          <p14:tracePt t="139833" x="8493125" y="4016375"/>
          <p14:tracePt t="139848" x="8443913" y="4038600"/>
          <p14:tracePt t="139865" x="8394700" y="4051300"/>
          <p14:tracePt t="139882" x="8359775" y="4073525"/>
          <p14:tracePt t="139898" x="8318500" y="4086225"/>
          <p14:tracePt t="139910" x="8262938" y="4108450"/>
          <p14:tracePt t="139931" x="8205788" y="4129088"/>
          <p14:tracePt t="139943" x="8178800" y="4135438"/>
          <p14:tracePt t="139965" x="8135938" y="4149725"/>
          <p14:tracePt t="139977" x="8108950" y="4164013"/>
          <p14:tracePt t="139997" x="8094663" y="4164013"/>
          <p14:tracePt t="140042" x="8088313" y="4164013"/>
          <p14:tracePt t="140082" x="8115300" y="4143375"/>
          <p14:tracePt t="140098" x="8158163" y="4108450"/>
          <p14:tracePt t="140111" x="8220075" y="4051300"/>
          <p14:tracePt t="140131" x="8304213" y="3995738"/>
          <p14:tracePt t="140144" x="8402638" y="3940175"/>
          <p14:tracePt t="140164" x="8501063" y="3884613"/>
          <p14:tracePt t="140182" x="8535988" y="3870325"/>
          <p14:tracePt t="140194" x="8556625" y="3862388"/>
          <p14:tracePt t="140300" x="8535988" y="3876675"/>
          <p14:tracePt t="140318" x="8486775" y="3905250"/>
          <p14:tracePt t="140332" x="8388350" y="3940175"/>
          <p14:tracePt t="140348" x="8262938" y="3989388"/>
          <p14:tracePt t="140366" x="8039100" y="4073525"/>
          <p14:tracePt t="140377" x="7954963" y="4108450"/>
          <p14:tracePt t="140394" x="7793038" y="4170363"/>
          <p14:tracePt t="140395" x="7723188" y="4191000"/>
          <p14:tracePt t="140411" x="7626350" y="4227513"/>
          <p14:tracePt t="140427" x="7597775" y="4233863"/>
          <p14:tracePt t="140450" x="7597775" y="4240213"/>
          <p14:tracePt t="140579" x="7626350" y="4205288"/>
          <p14:tracePt t="140599" x="7681913" y="4143375"/>
          <p14:tracePt t="140612" x="7716838" y="4094163"/>
          <p14:tracePt t="140631" x="7745413" y="4051300"/>
          <p14:tracePt t="140650" x="7751763" y="4024313"/>
          <p14:tracePt t="140682" x="7751763" y="3989388"/>
          <p14:tracePt t="140699" x="7731125" y="3967163"/>
          <p14:tracePt t="140711" x="7710488" y="3954463"/>
          <p14:tracePt t="140727" x="7667625" y="3932238"/>
          <p14:tracePt t="140748" x="7569200" y="3897313"/>
          <p14:tracePt t="140765" x="7478713" y="3876675"/>
          <p14:tracePt t="140783" x="7429500" y="3876675"/>
          <p14:tracePt t="140800" x="7373938" y="3876675"/>
          <p14:tracePt t="140816" x="7345363" y="3884613"/>
          <p14:tracePt t="140833" x="7332663" y="3890963"/>
          <p14:tracePt t="140846" x="7318375" y="3911600"/>
          <p14:tracePt t="140867" x="7318375" y="3940175"/>
          <p14:tracePt t="140868" x="7318375" y="3946525"/>
          <p14:tracePt t="140878" x="7318375" y="3960813"/>
          <p14:tracePt t="140902" x="7345363" y="4030663"/>
          <p14:tracePt t="140910" x="7367588" y="4051300"/>
          <p14:tracePt t="140931" x="7415213" y="4094163"/>
          <p14:tracePt t="140950" x="7486650" y="4135438"/>
          <p14:tracePt t="140962" x="7513638" y="4135438"/>
          <p14:tracePt t="140981" x="7646988" y="4149725"/>
          <p14:tracePt t="140995" x="7780338" y="4149725"/>
          <p14:tracePt t="141011" x="7926388" y="4149725"/>
          <p14:tracePt t="141031" x="8094663" y="4149725"/>
          <p14:tracePt t="141032" x="8150225" y="4149725"/>
          <p14:tracePt t="141050" x="8304213" y="4156075"/>
          <p14:tracePt t="141066" x="8408988" y="4191000"/>
          <p14:tracePt t="141083" x="8472488" y="4213225"/>
          <p14:tracePt t="141099" x="8493125" y="4240213"/>
          <p14:tracePt t="141101" x="8501063" y="4248150"/>
          <p14:tracePt t="141111" x="8501063" y="4262438"/>
          <p14:tracePt t="141131" x="8493125" y="4332288"/>
          <p14:tracePt t="141149" x="8486775" y="4387850"/>
          <p14:tracePt t="141165" x="8478838" y="4443413"/>
          <p14:tracePt t="141178" x="8472488" y="4541838"/>
          <p14:tracePt t="141194" x="8472488" y="4591050"/>
          <p14:tracePt t="141211" x="8486775" y="4618038"/>
          <p14:tracePt t="141231" x="8501063" y="4632325"/>
          <p14:tracePt t="141244" x="8507413" y="4640263"/>
          <p14:tracePt t="141261" x="8521700" y="4646613"/>
          <p14:tracePt t="141280" x="8562975" y="4646613"/>
          <p14:tracePt t="141300" x="8612188" y="4646613"/>
          <p14:tracePt t="141316" x="8655050" y="4625975"/>
          <p14:tracePt t="141333" x="8702675" y="4597400"/>
          <p14:tracePt t="141409" x="8696325" y="4597400"/>
          <p14:tracePt t="141427" x="8661400" y="4591050"/>
          <p14:tracePt t="141449" x="8466138" y="4583113"/>
          <p14:tracePt t="141462" x="8185150" y="4583113"/>
          <p14:tracePt t="141479" x="7842250" y="4583113"/>
          <p14:tracePt t="141498" x="6981825" y="4570413"/>
          <p14:tracePt t="141517" x="6394450" y="4570413"/>
          <p14:tracePt t="141533" x="5883275" y="4570413"/>
          <p14:tracePt t="141550" x="5065713" y="4570413"/>
          <p14:tracePt t="141566" x="4589463" y="4576763"/>
          <p14:tracePt t="141582" x="4232275" y="4597400"/>
          <p14:tracePt t="141595" x="4008438" y="4640263"/>
          <p14:tracePt t="141615" x="3897313" y="4675188"/>
          <p14:tracePt t="141633" x="3819525" y="4702175"/>
          <p14:tracePt t="141651" x="3819525" y="4710113"/>
          <p14:tracePt t="141662" x="3813175" y="4710113"/>
          <p14:tracePt t="141663" x="3813175" y="4716463"/>
          <p14:tracePt t="141818" x="3827463" y="4716463"/>
          <p14:tracePt t="141833" x="3911600" y="4716463"/>
          <p14:tracePt t="141849" x="4002088" y="4724400"/>
          <p14:tracePt t="141850" x="4051300" y="4724400"/>
          <p14:tracePt t="141862" x="4121150" y="4724400"/>
          <p14:tracePt t="141882" x="4330700" y="4724400"/>
          <p14:tracePt t="141895" x="4498975" y="4716463"/>
          <p14:tracePt t="141915" x="4624388" y="4687888"/>
          <p14:tracePt t="141934" x="4722813" y="4646613"/>
          <p14:tracePt t="141946" x="4722813" y="4640263"/>
          <p14:tracePt t="141978" x="4722813" y="4632325"/>
          <p14:tracePt t="142011" x="4708525" y="4625975"/>
          <p14:tracePt t="142033" x="4679950" y="4611688"/>
          <p14:tracePt t="142050" x="4645025" y="4605338"/>
          <p14:tracePt t="142066" x="4595813" y="4597400"/>
          <p14:tracePt t="142083" x="4525963" y="4591050"/>
          <p14:tracePt t="142095" x="4505325" y="4591050"/>
          <p14:tracePt t="142115" x="4498975" y="4591050"/>
          <p14:tracePt t="142133" x="4491038" y="4591050"/>
          <p14:tracePt t="142302" x="4491038" y="4556125"/>
          <p14:tracePt t="142315" x="4491038" y="4521200"/>
          <p14:tracePt t="142329" x="4491038" y="4506913"/>
          <p14:tracePt t="142330" x="4491038" y="4486275"/>
          <p14:tracePt t="142348" x="4491038" y="4422775"/>
          <p14:tracePt t="142364" x="4464050" y="4373563"/>
          <p14:tracePt t="142379" x="4435475" y="4344988"/>
          <p14:tracePt t="142395" x="4371975" y="4303713"/>
          <p14:tracePt t="142413" x="4302125" y="4275138"/>
          <p14:tracePt t="142433" x="4252913" y="4268788"/>
          <p14:tracePt t="142450" x="4191000" y="4262438"/>
          <p14:tracePt t="142462" x="4176713" y="4262438"/>
          <p14:tracePt t="142479" x="4156075" y="4262438"/>
          <p14:tracePt t="142480" x="4141788" y="4262438"/>
          <p14:tracePt t="142495" x="4121150" y="4268788"/>
          <p14:tracePt t="142513" x="4106863" y="4275138"/>
          <p14:tracePt t="142529" x="4078288" y="4297363"/>
          <p14:tracePt t="142550" x="4029075" y="4332288"/>
          <p14:tracePt t="142567" x="4002088" y="4367213"/>
          <p14:tracePt t="142579" x="3973513" y="4387850"/>
          <p14:tracePt t="142598" x="3946525" y="4416425"/>
          <p14:tracePt t="142600" x="3938588" y="4443413"/>
          <p14:tracePt t="142621" x="3911600" y="4478338"/>
          <p14:tracePt t="142632" x="3911600" y="4498975"/>
          <p14:tracePt t="142650" x="3911600" y="4513263"/>
          <p14:tracePt t="142666" x="3911600" y="4533900"/>
          <p14:tracePt t="142679" x="3917950" y="4548188"/>
          <p14:tracePt t="142700" x="3959225" y="4583113"/>
          <p14:tracePt t="142718" x="4002088" y="4605338"/>
          <p14:tracePt t="142739" x="4064000" y="4625975"/>
          <p14:tracePt t="142767" x="4183063" y="4675188"/>
          <p14:tracePt t="142784" x="4246563" y="4695825"/>
          <p14:tracePt t="142800" x="4302125" y="4716463"/>
          <p14:tracePt t="142818" x="4394200" y="4745038"/>
          <p14:tracePt t="142829" x="4406900" y="4745038"/>
          <p14:tracePt t="142845" x="4441825" y="4751388"/>
          <p14:tracePt t="142865" x="4498975" y="4751388"/>
          <p14:tracePt t="142880" x="4548188" y="4751388"/>
          <p14:tracePt t="142901" x="4645025" y="4745038"/>
          <p14:tracePt t="142913" x="4694238" y="4730750"/>
          <p14:tracePt t="142929" x="4772025" y="4710113"/>
          <p14:tracePt t="142931" x="4799013" y="4702175"/>
          <p14:tracePt t="142953" x="4862513" y="4681538"/>
          <p14:tracePt t="142981" x="4897438" y="4660900"/>
          <p14:tracePt t="142982" x="4911725" y="4652963"/>
          <p14:tracePt t="143002" x="4932363" y="4625975"/>
          <p14:tracePt t="143020" x="4946650" y="4605338"/>
          <p14:tracePt t="143047" x="4960938" y="4583113"/>
          <p14:tracePt t="143050" x="4967288" y="4583113"/>
          <p14:tracePt t="143065" x="4967288" y="4576763"/>
          <p14:tracePt t="143101" x="4967288" y="4570413"/>
          <p14:tracePt t="145002" x="4960938" y="4583113"/>
          <p14:tracePt t="145022" x="4953000" y="4591050"/>
          <p14:tracePt t="145032" x="4946650" y="4591050"/>
          <p14:tracePt t="145051" x="4946650" y="4597400"/>
          <p14:tracePt t="145069" x="4932363" y="4597400"/>
          <p14:tracePt t="145085" x="4932363" y="4605338"/>
          <p14:tracePt t="145102" x="4926013" y="4611688"/>
          <p14:tracePt t="145116" x="4897438" y="4618038"/>
          <p14:tracePt t="145132" x="4883150" y="4625975"/>
          <p14:tracePt t="145151" x="4854575" y="4640263"/>
          <p14:tracePt t="145169" x="4833938" y="4652963"/>
          <p14:tracePt t="145182" x="4827588" y="4660900"/>
          <p14:tracePt t="145198" x="4819650" y="4667250"/>
          <p14:tracePt t="145522" x="4862513" y="4681538"/>
          <p14:tracePt t="145535" x="4981575" y="4702175"/>
          <p14:tracePt t="145554" x="5156200" y="4710113"/>
          <p14:tracePt t="145565" x="5338763" y="4710113"/>
          <p14:tracePt t="145586" x="5610225" y="4710113"/>
          <p14:tracePt t="145598" x="5673725" y="4710113"/>
          <p14:tracePt t="145618" x="5772150" y="4710113"/>
          <p14:tracePt t="145632" x="5792788" y="4710113"/>
          <p14:tracePt t="145849" x="5786438" y="4710113"/>
          <p14:tracePt t="145864" x="5778500" y="4710113"/>
          <p14:tracePt t="145899" x="5772150" y="4710113"/>
          <p14:tracePt t="146036" x="5786438" y="4716463"/>
          <p14:tracePt t="146052" x="5813425" y="4716463"/>
          <p14:tracePt t="146070" x="5862638" y="4724400"/>
          <p14:tracePt t="146082" x="5918200" y="4730750"/>
          <p14:tracePt t="146099" x="5967413" y="4730750"/>
          <p14:tracePt t="146119" x="6065838" y="4745038"/>
          <p14:tracePt t="146138" x="6107113" y="4751388"/>
          <p14:tracePt t="146149" x="6170613" y="4759325"/>
          <p14:tracePt t="146170" x="6191250" y="4759325"/>
          <p14:tracePt t="146170" x="6205538" y="4765675"/>
          <p14:tracePt t="146195" x="6234113" y="4765675"/>
          <p14:tracePt t="146219" x="6275388" y="4779963"/>
          <p14:tracePt t="146238" x="6318250" y="4779963"/>
          <p14:tracePt t="146254" x="6353175" y="4779963"/>
          <p14:tracePt t="146266" x="6373813" y="4779963"/>
          <p14:tracePt t="146286" x="6484938" y="4794250"/>
          <p14:tracePt t="146299" x="6589713" y="4794250"/>
          <p14:tracePt t="146319" x="6688138" y="4794250"/>
          <p14:tracePt t="146332" x="6800850" y="4794250"/>
          <p14:tracePt t="146351" x="6940550" y="4786313"/>
          <p14:tracePt t="146370" x="6975475" y="4779963"/>
          <p14:tracePt t="146382" x="6996113" y="4779963"/>
          <p14:tracePt t="146401" x="7002463" y="4779963"/>
          <p14:tracePt t="146418" x="7002463" y="4772025"/>
          <p14:tracePt t="146471" x="6996113" y="4772025"/>
          <p14:tracePt t="146487" x="6975475" y="4772025"/>
          <p14:tracePt t="146503" x="6946900" y="4765675"/>
          <p14:tracePt t="146516" x="6911975" y="4759325"/>
          <p14:tracePt t="146533" x="6897688" y="4751388"/>
          <p14:tracePt t="146550" x="6870700" y="4751388"/>
          <p14:tracePt t="146568" x="6862763" y="4745038"/>
          <p14:tracePt t="146681" x="6862763" y="4724400"/>
          <p14:tracePt t="146690" x="6862763" y="4716463"/>
          <p14:tracePt t="146704" x="6848475" y="4687888"/>
          <p14:tracePt t="146721" x="6842125" y="4652963"/>
          <p14:tracePt t="146738" x="6821488" y="4570413"/>
          <p14:tracePt t="146754" x="6778625" y="4464050"/>
          <p14:tracePt t="146771" x="6702425" y="4303713"/>
          <p14:tracePt t="146783" x="6673850" y="4262438"/>
          <p14:tracePt t="146802" x="6583363" y="4108450"/>
          <p14:tracePt t="146816" x="6527800" y="4030663"/>
          <p14:tracePt t="146838" x="6435725" y="3905250"/>
          <p14:tracePt t="146850" x="6408738" y="3884613"/>
          <p14:tracePt t="146870" x="6345238" y="3813175"/>
          <p14:tracePt t="146883" x="6310313" y="3771900"/>
          <p14:tracePt t="146899" x="6296025" y="3771900"/>
          <p14:tracePt t="146960" x="6296025" y="3757613"/>
          <p14:tracePt t="146973" x="6275388" y="3722688"/>
          <p14:tracePt t="146987" x="6226175" y="3659188"/>
          <p14:tracePt t="147003" x="6176963" y="3603625"/>
          <p14:tracePt t="147022" x="6115050" y="3527425"/>
          <p14:tracePt t="147033" x="6057900" y="3449638"/>
          <p14:tracePt t="147050" x="5988050" y="3344863"/>
          <p14:tracePt t="147068" x="5940425" y="3246438"/>
          <p14:tracePt t="147089" x="5905500" y="3127375"/>
          <p14:tracePt t="147102" x="5883275" y="3079750"/>
          <p14:tracePt t="147120" x="5876925" y="3036888"/>
          <p14:tracePt t="147138" x="5876925" y="3001963"/>
          <p14:tracePt t="147146" x="5876925" y="2995613"/>
          <p14:tracePt t="147164" x="5876925" y="2987675"/>
          <p14:tracePt t="147348" x="5876925" y="2973388"/>
          <p14:tracePt t="147371" x="5856288" y="2938463"/>
          <p14:tracePt t="147383" x="5856288" y="2925763"/>
          <p14:tracePt t="147403" x="5813425" y="2862263"/>
          <p14:tracePt t="147423" x="5772150" y="2784475"/>
          <p14:tracePt t="147438" x="5751513" y="2728913"/>
          <p14:tracePt t="147454" x="5743575" y="2679700"/>
          <p14:tracePt t="147471" x="5737225" y="2644775"/>
          <p14:tracePt t="147488" x="5737225" y="2617788"/>
          <p14:tracePt t="147505" x="5737225" y="2603500"/>
          <p14:tracePt t="147676" x="0" y="0"/>
        </p14:tracePtLst>
        <p14:tracePtLst>
          <p14:tracePt t="147895" x="5737225" y="2603500"/>
          <p14:tracePt t="148020" x="0" y="0"/>
        </p14:tracePtLst>
        <p14:tracePtLst>
          <p14:tracePt t="148175" x="5737225" y="2603500"/>
          <p14:tracePt t="148289" x="0" y="0"/>
        </p14:tracePtLst>
        <p14:tracePtLst>
          <p14:tracePt t="149038" x="5940425" y="4275138"/>
          <p14:tracePt t="149179" x="0" y="0"/>
        </p14:tracePtLst>
        <p14:tracePtLst>
          <p14:tracePt t="149243" x="5940425" y="4275138"/>
          <p14:tracePt t="149381" x="0" y="0"/>
        </p14:tracePtLst>
        <p14:tracePtLst>
          <p14:tracePt t="157708" x="6827838" y="2946400"/>
          <p14:tracePt t="157958" x="0" y="0"/>
        </p14:tracePtLst>
        <p14:tracePtLst>
          <p14:tracePt t="158629" x="7891463" y="2638425"/>
          <p14:tracePt t="158790" x="0" y="0"/>
        </p14:tracePtLst>
        <p14:tracePtLst>
          <p14:tracePt t="160680" x="3792538" y="3009900"/>
          <p14:tracePt t="161209" x="3784600" y="3009900"/>
          <p14:tracePt t="161227" x="3784600" y="3001963"/>
          <p14:tracePt t="161249" x="3778250" y="2995613"/>
          <p14:tracePt t="161274" x="3778250" y="2952750"/>
          <p14:tracePt t="161275" x="3778250" y="2938463"/>
          <p14:tracePt t="161297" x="3784600" y="2911475"/>
          <p14:tracePt t="161298" x="3784600" y="2890838"/>
          <p14:tracePt t="161317" x="3792538" y="2862263"/>
          <p14:tracePt t="161333" x="3798888" y="2855913"/>
          <p14:tracePt t="161614" x="3798888" y="2847975"/>
          <p14:tracePt t="161630" x="3813175" y="2827338"/>
          <p14:tracePt t="161645" x="3827463" y="2792413"/>
          <p14:tracePt t="161664" x="3840163" y="2743200"/>
          <p14:tracePt t="161682" x="3875088" y="2644775"/>
          <p14:tracePt t="161696" x="3889375" y="2582863"/>
          <p14:tracePt t="161712" x="3903663" y="2554288"/>
          <p14:tracePt t="161729" x="3911600" y="2525713"/>
          <p14:tracePt t="161745" x="3917950" y="2513013"/>
          <p14:tracePt t="161762" x="3917950" y="2505075"/>
          <p14:tracePt t="161865" x="3917950" y="2513013"/>
          <p14:tracePt t="161877" x="3917950" y="2519363"/>
          <p14:tracePt t="161896" x="3917950" y="2525713"/>
          <p14:tracePt t="161913" x="3917950" y="2540000"/>
          <p14:tracePt t="161930" x="3917950" y="2547938"/>
          <p14:tracePt t="161946" x="3917950" y="2554288"/>
          <p14:tracePt t="161982" x="3917950" y="2568575"/>
          <p14:tracePt t="162097" x="3924300" y="2574925"/>
          <p14:tracePt t="162113" x="3946525" y="2574925"/>
          <p14:tracePt t="162129" x="3959225" y="2560638"/>
          <p14:tracePt t="162130" x="0" y="0"/>
        </p14:tracePtLst>
        <p14:tracePtLst>
          <p14:tracePt t="163961" x="6589713" y="4687888"/>
          <p14:tracePt t="164099" x="0" y="0"/>
        </p14:tracePtLst>
        <p14:tracePtLst>
          <p14:tracePt t="164600" x="7604125" y="4283075"/>
          <p14:tracePt t="164711" x="0" y="0"/>
        </p14:tracePtLst>
        <p14:tracePtLst>
          <p14:tracePt t="174535" x="7842250" y="2630488"/>
          <p14:tracePt t="174675" x="7835900" y="2644775"/>
          <p14:tracePt t="174692" x="7821613" y="2667000"/>
          <p14:tracePt t="174693" x="7821613" y="2679700"/>
          <p14:tracePt t="174710" x="7807325" y="2701925"/>
          <p14:tracePt t="174726" x="7807325" y="2722563"/>
          <p14:tracePt t="174740" x="7793038" y="2736850"/>
          <p14:tracePt t="174759" x="7793038" y="2749550"/>
          <p14:tracePt t="174779" x="7786688" y="2771775"/>
          <p14:tracePt t="174789" x="7786688" y="2784475"/>
          <p14:tracePt t="174810" x="7786688" y="2806700"/>
          <p14:tracePt t="174823" x="7786688" y="2833688"/>
          <p14:tracePt t="174845" x="7786688" y="2876550"/>
          <p14:tracePt t="174862" x="7786688" y="2903538"/>
          <p14:tracePt t="174878" x="7786688" y="2911475"/>
          <p14:tracePt t="174894" x="7786688" y="2960688"/>
          <p14:tracePt t="174895" x="7786688" y="2967038"/>
          <p14:tracePt t="174911" x="7793038" y="2973388"/>
          <p14:tracePt t="174923" x="7800975" y="2981325"/>
          <p14:tracePt t="174942" x="7807325" y="2987675"/>
          <p14:tracePt t="174973" x="7821613" y="2987675"/>
          <p14:tracePt t="174990" x="7827963" y="2987675"/>
          <p14:tracePt t="175007" x="7835900" y="2987675"/>
          <p14:tracePt t="175023" x="7842250" y="2987675"/>
          <p14:tracePt t="175040" x="7856538" y="2981325"/>
          <p14:tracePt t="175056" x="7885113" y="2960688"/>
          <p14:tracePt t="175077" x="7940675" y="2890838"/>
          <p14:tracePt t="175094" x="7969250" y="2841625"/>
          <p14:tracePt t="175112" x="7996238" y="2792413"/>
          <p14:tracePt t="175113" x="7996238" y="2763838"/>
          <p14:tracePt t="175128" x="8004175" y="2714625"/>
          <p14:tracePt t="175145" x="8004175" y="2687638"/>
          <p14:tracePt t="175161" x="8004175" y="2630488"/>
          <p14:tracePt t="175178" x="8004175" y="2595563"/>
          <p14:tracePt t="175190" x="7996238" y="2574925"/>
          <p14:tracePt t="175206" x="7989888" y="2554288"/>
          <p14:tracePt t="175223" x="7981950" y="2547938"/>
          <p14:tracePt t="175240" x="7981950" y="2533650"/>
          <p14:tracePt t="175259" x="7975600" y="2533650"/>
          <p14:tracePt t="175308" x="7969250" y="2533650"/>
          <p14:tracePt t="175326" x="7954963" y="2533650"/>
          <p14:tracePt t="175342" x="7926388" y="2540000"/>
          <p14:tracePt t="175361" x="7891463" y="2554288"/>
          <p14:tracePt t="175378" x="7870825" y="2574925"/>
          <p14:tracePt t="175394" x="7835900" y="2595563"/>
          <p14:tracePt t="175411" x="7793038" y="2638425"/>
          <p14:tracePt t="175424" x="7766050" y="2679700"/>
          <p14:tracePt t="175443" x="7716838" y="2763838"/>
          <p14:tracePt t="175461" x="7696200" y="2806700"/>
          <p14:tracePt t="175473" x="7675563" y="2847975"/>
          <p14:tracePt t="175490" x="7675563" y="2897188"/>
          <p14:tracePt t="175508" x="7667625" y="2932113"/>
          <p14:tracePt t="175527" x="7667625" y="3001963"/>
          <p14:tracePt t="175533" x="7667625" y="3036888"/>
          <p14:tracePt t="175557" x="7688263" y="3086100"/>
          <p14:tracePt t="175578" x="7702550" y="3106738"/>
          <p14:tracePt t="175579" x="7702550" y="3114675"/>
          <p14:tracePt t="175595" x="7702550" y="3121025"/>
          <p14:tracePt t="175612" x="7710488" y="3121025"/>
          <p14:tracePt t="175628" x="7716838" y="3121025"/>
          <p14:tracePt t="175677" x="7731125" y="3121025"/>
          <p14:tracePt t="175694" x="7751763" y="3114675"/>
          <p14:tracePt t="175710" x="7786688" y="3086100"/>
          <p14:tracePt t="175723" x="7821613" y="3051175"/>
          <p14:tracePt t="175745" x="7912100" y="2862263"/>
          <p14:tracePt t="175757" x="7934325" y="2798763"/>
          <p14:tracePt t="175778" x="7961313" y="2652713"/>
          <p14:tracePt t="175791" x="7969250" y="2560638"/>
          <p14:tracePt t="175806" x="7969250" y="2505075"/>
          <p14:tracePt t="175828" x="7969250" y="2455863"/>
          <p14:tracePt t="175895" x="7961313" y="2455863"/>
          <p14:tracePt t="175911" x="7954963" y="2463800"/>
          <p14:tracePt t="175923" x="7940675" y="2463800"/>
          <p14:tracePt t="175942" x="7926388" y="2476500"/>
          <p14:tracePt t="175962" x="7905750" y="2498725"/>
          <p14:tracePt t="175991" x="7885113" y="2519363"/>
          <p14:tracePt t="176011" x="7870825" y="2533650"/>
          <p14:tracePt t="176023" x="7870825" y="2540000"/>
          <p14:tracePt t="176041" x="7864475" y="2547938"/>
          <p14:tracePt t="176057" x="7856538" y="2560638"/>
          <p14:tracePt t="176074" x="7850188" y="2574925"/>
          <p14:tracePt t="176090" x="7850188" y="2589213"/>
          <p14:tracePt t="176109" x="7842250" y="2617788"/>
          <p14:tracePt t="176127" x="7835900" y="2644775"/>
          <p14:tracePt t="176145" x="7835900" y="2679700"/>
          <p14:tracePt t="176157" x="7835900" y="2708275"/>
          <p14:tracePt t="176178" x="7835900" y="2749550"/>
          <p14:tracePt t="176190" x="7835900" y="2763838"/>
          <p14:tracePt t="176210" x="7835900" y="2833688"/>
          <p14:tracePt t="176223" x="7835900" y="2862263"/>
          <p14:tracePt t="176246" x="7850188" y="2890838"/>
          <p14:tracePt t="176257" x="7850188" y="2897188"/>
          <p14:tracePt t="176278" x="7856538" y="2925763"/>
          <p14:tracePt t="176290" x="7864475" y="2938463"/>
          <p14:tracePt t="176307" x="7870825" y="2946400"/>
          <p14:tracePt t="176327" x="7877175" y="2952750"/>
          <p14:tracePt t="176345" x="7877175" y="2960688"/>
          <p14:tracePt t="176378" x="7885113" y="2960688"/>
          <p14:tracePt t="176395" x="7891463" y="2960688"/>
          <p14:tracePt t="176407" x="7912100" y="2932113"/>
          <p14:tracePt t="176427" x="7981950" y="2827338"/>
          <p14:tracePt t="176445" x="8039100" y="2708275"/>
          <p14:tracePt t="176457" x="8074025" y="2603500"/>
          <p14:tracePt t="176476" x="8088313" y="2513013"/>
          <p14:tracePt t="176495" x="8088313" y="2435225"/>
          <p14:tracePt t="176507" x="8088313" y="2420938"/>
          <p14:tracePt t="176527" x="8088313" y="2400300"/>
          <p14:tracePt t="176579" x="8080375" y="2400300"/>
          <p14:tracePt t="176604" x="8066088" y="2414588"/>
          <p14:tracePt t="176606" x="8059738" y="2414588"/>
          <p14:tracePt t="176629" x="8039100" y="2441575"/>
          <p14:tracePt t="176645" x="8024813" y="2463800"/>
          <p14:tracePt t="176658" x="8004175" y="2484438"/>
          <p14:tracePt t="176676" x="7989888" y="2505075"/>
          <p14:tracePt t="176691" x="7969250" y="2533650"/>
          <p14:tracePt t="176707" x="7954963" y="2560638"/>
          <p14:tracePt t="176729" x="7926388" y="2603500"/>
          <p14:tracePt t="176741" x="7920038" y="2630488"/>
          <p14:tracePt t="176760" x="7912100" y="2652713"/>
          <p14:tracePt t="176774" x="7905750" y="2673350"/>
          <p14:tracePt t="176792" x="7899400" y="2708275"/>
          <p14:tracePt t="176793" x="7891463" y="2722563"/>
          <p14:tracePt t="176811" x="7885113" y="2763838"/>
          <p14:tracePt t="176833" x="7877175" y="2819400"/>
          <p14:tracePt t="176861" x="7877175" y="2862263"/>
          <p14:tracePt t="176877" x="7877175" y="2890838"/>
          <p14:tracePt t="176892" x="7877175" y="2911475"/>
          <p14:tracePt t="176911" x="7877175" y="2925763"/>
          <p14:tracePt t="176930" x="7877175" y="2938463"/>
          <p14:tracePt t="176941" x="7877175" y="2946400"/>
          <p14:tracePt t="176981" x="7877175" y="2960688"/>
          <p14:tracePt t="177012" x="7877175" y="2967038"/>
          <p14:tracePt t="177045" x="7885113" y="2960688"/>
          <p14:tracePt t="177057" x="7899400" y="2925763"/>
          <p14:tracePt t="177074" x="7912100" y="2862263"/>
          <p14:tracePt t="177097" x="7926388" y="2749550"/>
          <p14:tracePt t="177114" x="7934325" y="2679700"/>
          <p14:tracePt t="177128" x="7940675" y="2630488"/>
          <p14:tracePt t="177146" x="7940675" y="2589213"/>
          <p14:tracePt t="177157" x="7940675" y="2582863"/>
          <p14:tracePt t="177178" x="7940675" y="2574925"/>
          <p14:tracePt t="177442" x="7940675" y="2582863"/>
          <p14:tracePt t="177773" x="7934325" y="2595563"/>
          <p14:tracePt t="177788" x="7926388" y="2609850"/>
          <p14:tracePt t="177808" x="7912100" y="2630488"/>
          <p14:tracePt t="177830" x="7912100" y="2652713"/>
          <p14:tracePt t="177848" x="7905750" y="2667000"/>
          <p14:tracePt t="177863" x="7905750" y="2673350"/>
          <p14:tracePt t="177880" x="7905750" y="2687638"/>
          <p14:tracePt t="177881" x="7899400" y="2693988"/>
          <p14:tracePt t="177897" x="7899400" y="2701925"/>
          <p14:tracePt t="177910" x="7891463" y="2701925"/>
          <p14:tracePt t="177925" x="7891463" y="2708275"/>
          <p14:tracePt t="177946" x="7891463" y="2714625"/>
          <p14:tracePt t="177958" x="7891463" y="2722563"/>
          <p14:tracePt t="177975" x="7891463" y="2728913"/>
          <p14:tracePt t="177997" x="7891463" y="2743200"/>
          <p14:tracePt t="178008" x="7891463" y="2749550"/>
          <p14:tracePt t="178025" x="7891463" y="2757488"/>
          <p14:tracePt t="178043" x="7891463" y="2763838"/>
          <p14:tracePt t="178061" x="7891463" y="2771775"/>
          <p14:tracePt t="178080" x="7891463" y="2784475"/>
          <p14:tracePt t="178114" x="7891463" y="2792413"/>
          <p14:tracePt t="178425" x="7891463" y="2798763"/>
          <p14:tracePt t="178442" x="7891463" y="2806700"/>
          <p14:tracePt t="178462" x="7891463" y="2819400"/>
          <p14:tracePt t="178497" x="7891463" y="2827338"/>
          <p14:tracePt t="179565" x="7891463" y="2763838"/>
          <p14:tracePt t="179582" x="7891463" y="2701925"/>
          <p14:tracePt t="179600" x="7891463" y="2609850"/>
          <p14:tracePt t="179629" x="7891463" y="2568575"/>
          <p14:tracePt t="179741" x="7891463" y="2582863"/>
          <p14:tracePt t="179761" x="7885113" y="2595563"/>
          <p14:tracePt t="179780" x="7877175" y="2624138"/>
          <p14:tracePt t="179799" x="7877175" y="2652713"/>
          <p14:tracePt t="179816" x="7870825" y="2679700"/>
          <p14:tracePt t="179832" x="7864475" y="2722563"/>
          <p14:tracePt t="179851" x="7850188" y="2763838"/>
          <p14:tracePt t="179855" x="7850188" y="2792413"/>
          <p14:tracePt t="179880" x="7815263" y="2946400"/>
          <p14:tracePt t="179898" x="7786688" y="3071813"/>
          <p14:tracePt t="179899" x="7772400" y="3121025"/>
          <p14:tracePt t="179908" x="7758113" y="3184525"/>
          <p14:tracePt t="179931" x="7696200" y="3379788"/>
          <p14:tracePt t="179944" x="7653338" y="3527425"/>
          <p14:tracePt t="179966" x="7597775" y="3716338"/>
          <p14:tracePt t="179997" x="7556500" y="4010025"/>
          <p14:tracePt t="180011" x="7548563" y="4121150"/>
          <p14:tracePt t="180031" x="7534275" y="4227513"/>
          <p14:tracePt t="180049" x="7521575" y="4324350"/>
          <p14:tracePt t="180065" x="7521575" y="4359275"/>
          <p14:tracePt t="180082" x="7521575" y="4402138"/>
          <p14:tracePt t="180099" x="7521575" y="4443413"/>
          <p14:tracePt t="180110" x="7521575" y="4486275"/>
          <p14:tracePt t="180127" x="7521575" y="4527550"/>
          <p14:tracePt t="180147" x="7513638" y="4570413"/>
          <p14:tracePt t="180165" x="7513638" y="4597400"/>
          <p14:tracePt t="180181" x="7513638" y="4632325"/>
          <p14:tracePt t="180195" x="7513638" y="4675188"/>
          <p14:tracePt t="180210" x="7499350" y="4710113"/>
          <p14:tracePt t="180231" x="7493000" y="4779963"/>
          <p14:tracePt t="180244" x="7493000" y="4835525"/>
          <p14:tracePt t="180306" x="7507288" y="4806950"/>
          <p14:tracePt t="180314" x="7513638" y="4786313"/>
          <p14:tracePt t="180330" x="7542213" y="4716463"/>
          <p14:tracePt t="180349" x="7577138" y="4611688"/>
          <p14:tracePt t="180361" x="7583488" y="4570413"/>
          <p14:tracePt t="180381" x="7604125" y="4478338"/>
          <p14:tracePt t="180394" x="7618413" y="4422775"/>
          <p14:tracePt t="180411" x="7618413" y="4373563"/>
          <p14:tracePt t="180427" x="7618413" y="4338638"/>
          <p14:tracePt t="180447" x="7618413" y="4310063"/>
          <p14:tracePt t="180466" x="7618413" y="4297363"/>
          <p14:tracePt t="180477" x="7618413" y="4289425"/>
          <p14:tracePt t="180538" x="7612063" y="4289425"/>
          <p14:tracePt t="180551" x="7597775" y="4324350"/>
          <p14:tracePt t="180565" x="7591425" y="4338638"/>
          <p14:tracePt t="180567" x="7583488" y="4359275"/>
          <p14:tracePt t="180582" x="7562850" y="4416425"/>
          <p14:tracePt t="180598" x="7542213" y="4457700"/>
          <p14:tracePt t="180611" x="7521575" y="4506913"/>
          <p14:tracePt t="180631" x="7507288" y="4533900"/>
          <p14:tracePt t="180649" x="7499350" y="4562475"/>
          <p14:tracePt t="180747" x="7499350" y="4548188"/>
          <p14:tracePt t="180773" x="7499350" y="4513263"/>
          <p14:tracePt t="180785" x="7499350" y="4486275"/>
          <p14:tracePt t="180813" x="7507288" y="4422775"/>
          <p14:tracePt t="180832" x="7507288" y="4394200"/>
          <p14:tracePt t="180844" x="7507288" y="4359275"/>
          <p14:tracePt t="180864" x="7507288" y="4338638"/>
          <p14:tracePt t="180866" x="7507288" y="4324350"/>
          <p14:tracePt t="180877" x="7507288" y="4318000"/>
          <p14:tracePt t="180898" x="7507288" y="4310063"/>
          <p14:tracePt t="180951" x="7507288" y="4344988"/>
          <p14:tracePt t="180974" x="7507288" y="4387850"/>
          <p14:tracePt t="180998" x="7507288" y="4422775"/>
          <p14:tracePt t="181011" x="7507288" y="4451350"/>
          <p14:tracePt t="181027" x="7507288" y="4478338"/>
          <p14:tracePt t="181048" x="7507288" y="4506913"/>
          <p14:tracePt t="181067" x="7507288" y="4527550"/>
          <p14:tracePt t="181128" x="7507288" y="4492625"/>
          <p14:tracePt t="181148" x="7507288" y="4443413"/>
          <p14:tracePt t="181165" x="7521575" y="4352925"/>
          <p14:tracePt t="181177" x="7521575" y="4332288"/>
          <p14:tracePt t="181198" x="7527925" y="4297363"/>
          <p14:tracePt t="181211" x="7527925" y="4289425"/>
          <p14:tracePt t="181267" x="7527925" y="4303713"/>
          <p14:tracePt t="181282" x="7521575" y="4338638"/>
          <p14:tracePt t="181298" x="7499350" y="4373563"/>
          <p14:tracePt t="181316" x="7478713" y="4443413"/>
          <p14:tracePt t="181333" x="7472363" y="4492625"/>
          <p14:tracePt t="181345" x="7464425" y="4533900"/>
          <p14:tracePt t="181365" x="7464425" y="4562475"/>
          <p14:tracePt t="181382" x="7464425" y="4583113"/>
          <p14:tracePt t="181394" x="7464425" y="4591050"/>
          <p14:tracePt t="181456" x="7458075" y="4570413"/>
          <p14:tracePt t="181475" x="7450138" y="4521200"/>
          <p14:tracePt t="181498" x="7450138" y="4498975"/>
          <p14:tracePt t="181520" x="7450138" y="4492625"/>
          <p14:tracePt t="181567" x="7450138" y="4521200"/>
          <p14:tracePt t="181582" x="7450138" y="4548188"/>
          <p14:tracePt t="181594" x="7450138" y="4583113"/>
          <p14:tracePt t="181612" x="7450138" y="4597400"/>
          <p14:tracePt t="181627" x="7450138" y="4611688"/>
          <p14:tracePt t="181649" x="7450138" y="4618038"/>
          <p14:tracePt t="181722" x="7450138" y="4605338"/>
          <p14:tracePt t="181741" x="7458075" y="4570413"/>
          <p14:tracePt t="181763" x="7472363" y="4513263"/>
          <p14:tracePt t="181783" x="7499350" y="4443413"/>
          <p14:tracePt t="181799" x="7521575" y="4408488"/>
          <p14:tracePt t="181816" x="7542213" y="4359275"/>
          <p14:tracePt t="181833" x="7597775" y="4233863"/>
          <p14:tracePt t="181845" x="7618413" y="4170363"/>
          <p14:tracePt t="181861" x="7675563" y="4038600"/>
          <p14:tracePt t="181879" x="7758113" y="3841750"/>
          <p14:tracePt t="181898" x="7821613" y="3695700"/>
          <p14:tracePt t="181909" x="7885113" y="3541713"/>
          <p14:tracePt t="181928" x="7926388" y="3414713"/>
          <p14:tracePt t="181949" x="7981950" y="3219450"/>
          <p14:tracePt t="181962" x="7989888" y="3135313"/>
          <p14:tracePt t="181980" x="7989888" y="3092450"/>
          <p14:tracePt t="181998" x="7989888" y="3022600"/>
          <p14:tracePt t="182018" x="7989888" y="2995613"/>
          <p14:tracePt t="182033" x="7981950" y="2973388"/>
          <p14:tracePt t="182050" x="7975600" y="2938463"/>
          <p14:tracePt t="182066" x="7975600" y="2925763"/>
          <p14:tracePt t="182083" x="7975600" y="2903538"/>
          <p14:tracePt t="182096" x="7969250" y="2862263"/>
          <p14:tracePt t="182112" x="7969250" y="2813050"/>
          <p14:tracePt t="182129" x="7961313" y="2757488"/>
          <p14:tracePt t="182144" x="7961313" y="2708275"/>
          <p14:tracePt t="182166" x="7947025" y="2617788"/>
          <p14:tracePt t="182179" x="7926388" y="2547938"/>
          <p14:tracePt t="182195" x="7905750" y="2498725"/>
          <p14:tracePt t="182218" x="7877175" y="2455863"/>
          <p14:tracePt t="182241" x="7870825" y="2449513"/>
          <p14:tracePt t="182291" x="7856538" y="2463800"/>
          <p14:tracePt t="182298" x="7850188" y="2484438"/>
          <p14:tracePt t="182317" x="7827963" y="2525713"/>
          <p14:tracePt t="182333" x="7807325" y="2609850"/>
          <p14:tracePt t="182346" x="7786688" y="2687638"/>
          <p14:tracePt t="182366" x="7786688" y="2763838"/>
          <p14:tracePt t="182379" x="7786688" y="2792413"/>
          <p14:tracePt t="182399" x="7786688" y="2847975"/>
          <p14:tracePt t="182417" x="7786688" y="2876550"/>
          <p14:tracePt t="182449" x="7793038" y="2876550"/>
          <p14:tracePt t="182465" x="7800975" y="2876550"/>
          <p14:tracePt t="182478" x="7807325" y="2862263"/>
          <p14:tracePt t="182499" x="7827963" y="2833688"/>
          <p14:tracePt t="182501" x="7842250" y="2806700"/>
          <p14:tracePt t="182517" x="7856538" y="2743200"/>
          <p14:tracePt t="182533" x="7870825" y="2701925"/>
          <p14:tracePt t="182550" x="7877175" y="2652713"/>
          <p14:tracePt t="182566" x="7877175" y="2630488"/>
          <p14:tracePt t="182583" x="7877175" y="2617788"/>
          <p14:tracePt t="182662" x="7864475" y="2644775"/>
          <p14:tracePt t="182677" x="7856538" y="2673350"/>
          <p14:tracePt t="182700" x="7842250" y="2722563"/>
          <p14:tracePt t="182717" x="7835900" y="2749550"/>
          <p14:tracePt t="182729" x="7827963" y="2771775"/>
          <p14:tracePt t="182748" x="7821613" y="2792413"/>
          <p14:tracePt t="182767" x="7821613" y="2813050"/>
          <p14:tracePt t="182783" x="7815263" y="2827338"/>
          <p14:tracePt t="182801" x="7807325" y="2847975"/>
          <p14:tracePt t="182817" x="7807325" y="2876550"/>
          <p14:tracePt t="182828" x="7807325" y="2882900"/>
          <p14:tracePt t="182846" x="7786688" y="2946400"/>
          <p14:tracePt t="182866" x="7772400" y="3030538"/>
          <p14:tracePt t="182879" x="7745413" y="3149600"/>
          <p14:tracePt t="182899" x="7661275" y="3379788"/>
          <p14:tracePt t="182913" x="7591425" y="3582988"/>
          <p14:tracePt t="182932" x="7478713" y="3848100"/>
          <p14:tracePt t="182945" x="7359650" y="4143375"/>
          <p14:tracePt t="182964" x="7262813" y="4373563"/>
          <p14:tracePt t="182982" x="7156450" y="4605338"/>
          <p14:tracePt t="182996" x="7086600" y="4759325"/>
          <p14:tracePt t="183016" x="7051675" y="4849813"/>
          <p14:tracePt t="183044" x="7037388" y="4876800"/>
          <p14:tracePt t="183097" x="7037388" y="4864100"/>
          <p14:tracePt t="183111" x="7065963" y="4841875"/>
          <p14:tracePt t="183129" x="7100888" y="4814888"/>
          <p14:tracePt t="183150" x="7135813" y="4786313"/>
          <p14:tracePt t="183163" x="7164388" y="4759325"/>
          <p14:tracePt t="183183" x="7234238" y="4687888"/>
          <p14:tracePt t="183201" x="7269163" y="4646613"/>
          <p14:tracePt t="183217" x="7310438" y="4583113"/>
          <p14:tracePt t="183239" x="7367588" y="4506913"/>
          <p14:tracePt t="183267" x="7423150" y="4422775"/>
          <p14:tracePt t="183283" x="7437438" y="4387850"/>
          <p14:tracePt t="183301" x="7450138" y="4359275"/>
          <p14:tracePt t="183313" x="7464425" y="4324350"/>
          <p14:tracePt t="183332" x="7472363" y="4297363"/>
          <p14:tracePt t="183426" x="7472363" y="4303713"/>
          <p14:tracePt t="183444" x="7472363" y="4318000"/>
          <p14:tracePt t="183445" x="7472363" y="4324350"/>
          <p14:tracePt t="183464" x="7472363" y="4352925"/>
          <p14:tracePt t="183482" x="7472363" y="4387850"/>
          <p14:tracePt t="183484" x="7478713" y="4402138"/>
          <p14:tracePt t="183509" x="7493000" y="4437063"/>
          <p14:tracePt t="183531" x="7499350" y="4451350"/>
          <p14:tracePt t="183551" x="7499350" y="4457700"/>
          <p14:tracePt t="183596" x="7507288" y="4457700"/>
          <p14:tracePt t="183617" x="7513638" y="4451350"/>
          <p14:tracePt t="183630" x="7521575" y="4437063"/>
          <p14:tracePt t="183650" x="7548563" y="4394200"/>
          <p14:tracePt t="183663" x="7562850" y="4359275"/>
          <p14:tracePt t="183684" x="7562850" y="4344988"/>
          <p14:tracePt t="183701" x="7569200" y="4344988"/>
          <p14:tracePt t="183770" x="7569200" y="4352925"/>
          <p14:tracePt t="183800" x="7556500" y="4373563"/>
          <p14:tracePt t="183813" x="7548563" y="4381500"/>
          <p14:tracePt t="183830" x="7542213" y="4387850"/>
          <p14:tracePt t="183846" x="7542213" y="4402138"/>
          <p14:tracePt t="183868" x="7527925" y="4408488"/>
          <p14:tracePt t="183881" x="7521575" y="4422775"/>
          <p14:tracePt t="183899" x="7513638" y="4429125"/>
          <p14:tracePt t="183948" x="7513638" y="4443413"/>
          <p14:tracePt t="183950" x="0" y="0"/>
        </p14:tracePtLst>
        <p14:tracePtLst>
          <p14:tracePt t="186334" x="2735263" y="3757613"/>
          <p14:tracePt t="186456" x="2755900" y="3757613"/>
          <p14:tracePt t="186470" x="2813050" y="3765550"/>
          <p14:tracePt t="186488" x="2909888" y="3778250"/>
          <p14:tracePt t="186505" x="3078163" y="3792538"/>
          <p14:tracePt t="186506" x="3162300" y="3800475"/>
          <p14:tracePt t="186517" x="3246438" y="3813175"/>
          <p14:tracePt t="186533" x="3392488" y="3835400"/>
          <p14:tracePt t="186550" x="3651250" y="3848100"/>
          <p14:tracePt t="186567" x="3798888" y="3856038"/>
          <p14:tracePt t="186583" x="3911600" y="3856038"/>
          <p14:tracePt t="186599" x="4022725" y="3856038"/>
          <p14:tracePt t="186620" x="4162425" y="3862388"/>
          <p14:tracePt t="186633" x="4252913" y="3862388"/>
          <p14:tracePt t="186654" x="4351338" y="3862388"/>
          <p14:tracePt t="186660" x="4386263" y="3862388"/>
          <p14:tracePt t="186686" x="4575175" y="3862388"/>
          <p14:tracePt t="186704" x="4652963" y="3862388"/>
          <p14:tracePt t="186722" x="4722813" y="3862388"/>
          <p14:tracePt t="186737" x="4778375" y="3862388"/>
          <p14:tracePt t="186755" x="4848225" y="3862388"/>
          <p14:tracePt t="186771" x="4868863" y="3862388"/>
          <p14:tracePt t="186783" x="4876800" y="3862388"/>
          <p14:tracePt t="186819" x="4883150" y="3862388"/>
          <p14:tracePt t="186882" x="4848225" y="3862388"/>
          <p14:tracePt t="186903" x="4729163" y="3848100"/>
          <p14:tracePt t="186916" x="4694238" y="3848100"/>
          <p14:tracePt t="186929" x="4583113" y="3848100"/>
          <p14:tracePt t="186954" x="4386263" y="3848100"/>
          <p14:tracePt t="186971" x="4205288" y="3848100"/>
          <p14:tracePt t="186988" x="4086225" y="3848100"/>
          <p14:tracePt t="187004" x="3967163" y="3848100"/>
          <p14:tracePt t="187017" x="3854450" y="3848100"/>
          <p14:tracePt t="187037" x="3757613" y="3856038"/>
          <p14:tracePt t="187038" x="3714750" y="3862388"/>
          <p14:tracePt t="187050" x="3659188" y="3870325"/>
          <p14:tracePt t="187068" x="3505200" y="3884613"/>
          <p14:tracePt t="187086" x="3435350" y="3884613"/>
          <p14:tracePt t="187100" x="3365500" y="3884613"/>
          <p14:tracePt t="187122" x="3267075" y="3884613"/>
          <p14:tracePt t="187132" x="3252788" y="3884613"/>
          <p14:tracePt t="187149" x="3211513" y="3876675"/>
          <p14:tracePt t="187150" x="3190875" y="3870325"/>
          <p14:tracePt t="187171" x="3133725" y="3862388"/>
          <p14:tracePt t="187194" x="3071813" y="3848100"/>
          <p14:tracePt t="187196" x="3057525" y="3841750"/>
          <p14:tracePt t="187220" x="3036888" y="3841750"/>
          <p14:tracePt t="187238" x="3028950" y="3841750"/>
          <p14:tracePt t="187677" x="0" y="0"/>
        </p14:tracePtLst>
        <p14:tracePtLst>
          <p14:tracePt t="188299" x="2624138" y="5326063"/>
          <p14:tracePt t="188371" x="2636838" y="5318125"/>
          <p14:tracePt t="188384" x="2644775" y="5318125"/>
          <p14:tracePt t="188401" x="2686050" y="5318125"/>
          <p14:tracePt t="188420" x="2833688" y="5318125"/>
          <p14:tracePt t="188451" x="3106738" y="5338763"/>
          <p14:tracePt t="188467" x="3273425" y="5360988"/>
          <p14:tracePt t="188487" x="3540125" y="5395913"/>
          <p14:tracePt t="188505" x="3679825" y="5410200"/>
          <p14:tracePt t="188522" x="3827463" y="5416550"/>
          <p14:tracePt t="188535" x="3981450" y="5437188"/>
          <p14:tracePt t="188551" x="4113213" y="5445125"/>
          <p14:tracePt t="188571" x="4289425" y="5451475"/>
          <p14:tracePt t="188585" x="4344988" y="5451475"/>
          <p14:tracePt t="188605" x="4371975" y="5457825"/>
          <p14:tracePt t="188737" x="0" y="0"/>
        </p14:tracePtLst>
        <p14:tracePtLst>
          <p14:tracePt t="219160" x="2217738" y="5849938"/>
          <p14:tracePt t="219287" x="2238375" y="5849938"/>
          <p14:tracePt t="219300" x="2266950" y="5849938"/>
          <p14:tracePt t="219316" x="2322513" y="5843588"/>
          <p14:tracePt t="219332" x="2378075" y="5843588"/>
          <p14:tracePt t="219349" x="2455863" y="5843588"/>
          <p14:tracePt t="219350" x="2497138" y="5843588"/>
          <p14:tracePt t="219361" x="2554288" y="5843588"/>
          <p14:tracePt t="219381" x="2700338" y="5843588"/>
          <p14:tracePt t="219397" x="2798763" y="5843588"/>
          <p14:tracePt t="219411" x="2897188" y="5843588"/>
          <p14:tracePt t="219430" x="2994025" y="5843588"/>
          <p14:tracePt t="219446" x="3106738" y="5843588"/>
          <p14:tracePt t="219460" x="3162300" y="5835650"/>
          <p14:tracePt t="219479" x="3246438" y="5835650"/>
          <p14:tracePt t="219497" x="3302000" y="5835650"/>
          <p14:tracePt t="219510" x="3351213" y="5835650"/>
          <p14:tracePt t="219526" x="3400425" y="5835650"/>
          <p14:tracePt t="219543" x="3484563" y="5835650"/>
          <p14:tracePt t="219563" x="3595688" y="5835650"/>
          <p14:tracePt t="219581" x="3665538" y="5835650"/>
          <p14:tracePt t="219582" x="3700463" y="5835650"/>
          <p14:tracePt t="219598" x="3778250" y="5835650"/>
          <p14:tracePt t="219611" x="3819525" y="5835650"/>
          <p14:tracePt t="219630" x="3938588" y="5835650"/>
          <p14:tracePt t="219644" x="4037013" y="5835650"/>
          <p14:tracePt t="219665" x="4176713" y="5835650"/>
          <p14:tracePt t="219677" x="4211638" y="5835650"/>
          <p14:tracePt t="219693" x="4302125" y="5829300"/>
          <p14:tracePt t="219694" x="4337050" y="5829300"/>
          <p14:tracePt t="219711" x="4414838" y="5829300"/>
          <p14:tracePt t="219730" x="4470400" y="5829300"/>
          <p14:tracePt t="219743" x="4519613" y="5829300"/>
          <p14:tracePt t="219763" x="4652963" y="5822950"/>
          <p14:tracePt t="219781" x="4737100" y="5815013"/>
          <p14:tracePt t="219806" x="4841875" y="5808663"/>
          <p14:tracePt t="219808" x="4883150" y="5808663"/>
          <p14:tracePt t="219828" x="4938713" y="5808663"/>
          <p14:tracePt t="219847" x="4987925" y="5808663"/>
          <p14:tracePt t="219861" x="5022850" y="5808663"/>
          <p14:tracePt t="219879" x="5057775" y="5808663"/>
          <p14:tracePt t="219894" x="5106988" y="5808663"/>
          <p14:tracePt t="219910" x="5156200" y="5808663"/>
          <p14:tracePt t="219931" x="5260975" y="5808663"/>
          <p14:tracePt t="219943" x="5345113" y="5808663"/>
          <p14:tracePt t="219960" x="5408613" y="5808663"/>
          <p14:tracePt t="219981" x="5540375" y="5808663"/>
          <p14:tracePt t="219998" x="5618163" y="5808663"/>
          <p14:tracePt t="220011" x="5673725" y="5808663"/>
          <p14:tracePt t="220027" x="5737225" y="5808663"/>
          <p14:tracePt t="220046" x="5786438" y="5808663"/>
          <p14:tracePt t="220065" x="5827713" y="5808663"/>
          <p14:tracePt t="220081" x="5870575" y="5808663"/>
          <p14:tracePt t="220098" x="5897563" y="5808663"/>
          <p14:tracePt t="220111" x="5940425" y="5808663"/>
          <p14:tracePt t="220131" x="6002338" y="5808663"/>
          <p14:tracePt t="220144" x="6030913" y="5808663"/>
          <p14:tracePt t="220145" x="6045200" y="5808663"/>
          <p14:tracePt t="220165" x="6094413" y="5808663"/>
          <p14:tracePt t="220182" x="6176963" y="5815013"/>
          <p14:tracePt t="220193" x="6211888" y="5815013"/>
          <p14:tracePt t="220213" x="6318250" y="5829300"/>
          <p14:tracePt t="220227" x="6380163" y="5829300"/>
          <p14:tracePt t="220243" x="6443663" y="5835650"/>
          <p14:tracePt t="220260" x="6507163" y="5843588"/>
          <p14:tracePt t="220277" x="6542088" y="5843588"/>
          <p14:tracePt t="220298" x="6589713" y="5849938"/>
          <p14:tracePt t="220316" x="6624638" y="5857875"/>
          <p14:tracePt t="220332" x="6681788" y="5857875"/>
          <p14:tracePt t="220344" x="6702425" y="5864225"/>
          <p14:tracePt t="220365" x="6772275" y="5864225"/>
          <p14:tracePt t="220382" x="6813550" y="5864225"/>
          <p14:tracePt t="220397" x="6862763" y="5864225"/>
          <p14:tracePt t="220410" x="6891338" y="5864225"/>
          <p14:tracePt t="220427" x="6940550" y="5864225"/>
          <p14:tracePt t="220446" x="7016750" y="5864225"/>
          <p14:tracePt t="220465" x="7059613" y="5864225"/>
          <p14:tracePt t="220477" x="7094538" y="5864225"/>
          <p14:tracePt t="220498" x="7150100" y="5864225"/>
          <p14:tracePt t="220530" x="7164388" y="5864225"/>
          <p14:tracePt t="220549" x="7170738" y="5864225"/>
          <p14:tracePt t="220550" x="7178675" y="5864225"/>
          <p14:tracePt t="220565" x="7199313" y="5864225"/>
          <p14:tracePt t="220582" x="7213600" y="5864225"/>
          <p14:tracePt t="220598" x="7248525" y="5864225"/>
          <p14:tracePt t="220610" x="7283450" y="5857875"/>
          <p14:tracePt t="220631" x="7339013" y="5843588"/>
          <p14:tracePt t="220644" x="7373938" y="5835650"/>
          <p14:tracePt t="220665" x="7443788" y="5822950"/>
          <p14:tracePt t="220678" x="7486650" y="5815013"/>
          <p14:tracePt t="220698" x="7534275" y="5808663"/>
          <p14:tracePt t="220710" x="7597775" y="5794375"/>
          <p14:tracePt t="220731" x="7688263" y="5780088"/>
          <p14:tracePt t="220749" x="7731125" y="5773738"/>
          <p14:tracePt t="220773" x="7772400" y="5765800"/>
          <p14:tracePt t="220775" x="7780338" y="5765800"/>
          <p14:tracePt t="220813" x="7786688" y="5765800"/>
          <p14:tracePt t="220879" x="7758113" y="5773738"/>
          <p14:tracePt t="220896" x="7688263" y="5800725"/>
          <p14:tracePt t="220908" x="7646988" y="5815013"/>
          <p14:tracePt t="220931" x="7437438" y="5892800"/>
          <p14:tracePt t="220932" x="7359650" y="5913438"/>
          <p14:tracePt t="220949" x="7150100" y="5969000"/>
          <p14:tracePt t="220966" x="6967538" y="6018213"/>
          <p14:tracePt t="220978" x="6765925" y="6059488"/>
          <p14:tracePt t="220998" x="6527800" y="6067425"/>
          <p14:tracePt t="221000" x="6415088" y="6067425"/>
          <p14:tracePt t="221022" x="6219825" y="6067425"/>
          <p14:tracePt t="221024" x="6121400" y="6067425"/>
          <p14:tracePt t="221049" x="5876925" y="6067425"/>
          <p14:tracePt t="221065" x="5722938" y="6067425"/>
          <p14:tracePt t="221083" x="5519738" y="6067425"/>
          <p14:tracePt t="221094" x="5449888" y="6067425"/>
          <p14:tracePt t="221111" x="5289550" y="6067425"/>
          <p14:tracePt t="221112" x="5197475" y="6081713"/>
          <p14:tracePt t="221131" x="5016500" y="6088063"/>
          <p14:tracePt t="221149" x="4610100" y="6116638"/>
          <p14:tracePt t="221161" x="4449763" y="6122988"/>
          <p14:tracePt t="221182" x="4057650" y="6157913"/>
          <p14:tracePt t="221195" x="3784600" y="6200775"/>
          <p14:tracePt t="221212" x="3540125" y="6213475"/>
          <p14:tracePt t="221228" x="3316288" y="6235700"/>
          <p14:tracePt t="221249" x="3043238" y="6256338"/>
          <p14:tracePt t="221280" x="2770188" y="6256338"/>
          <p14:tracePt t="221299" x="2686050" y="6262688"/>
          <p14:tracePt t="221300" x="2651125" y="6262688"/>
          <p14:tracePt t="221316" x="2574925" y="6262688"/>
          <p14:tracePt t="221332" x="2525713" y="6262688"/>
          <p14:tracePt t="221345" x="2441575" y="6256338"/>
          <p14:tracePt t="221364" x="2357438" y="6248400"/>
          <p14:tracePt t="221377" x="2259013" y="6227763"/>
          <p14:tracePt t="221395" x="2162175" y="6221413"/>
          <p14:tracePt t="221411" x="2063750" y="6213475"/>
          <p14:tracePt t="221412" x="2028825" y="6207125"/>
          <p14:tracePt t="221428" x="1958975" y="6207125"/>
          <p14:tracePt t="221447" x="1903413" y="6207125"/>
          <p14:tracePt t="221466" x="1811338" y="6207125"/>
          <p14:tracePt t="221482" x="1763713" y="6207125"/>
          <p14:tracePt t="221495" x="1714500" y="6207125"/>
          <p14:tracePt t="221511" x="1685925" y="6207125"/>
          <p14:tracePt t="221532" x="1671638" y="6207125"/>
          <p14:tracePt t="221533" x="1665288" y="6207125"/>
          <p14:tracePt t="221549" x="1657350" y="6207125"/>
          <p14:tracePt t="221566" x="1651000" y="6207125"/>
          <p14:tracePt t="221582" x="1644650" y="6207125"/>
          <p14:tracePt t="221599" x="1601788" y="6186488"/>
          <p14:tracePt t="221612" x="1587500" y="6178550"/>
          <p14:tracePt t="221631" x="1552575" y="6172200"/>
          <p14:tracePt t="221683" x="1560513" y="6165850"/>
          <p14:tracePt t="221695" x="1566863" y="6165850"/>
          <p14:tracePt t="221711" x="1601788" y="6157913"/>
          <p14:tracePt t="221712" x="1616075" y="6151563"/>
          <p14:tracePt t="221731" x="1644650" y="6143625"/>
          <p14:tracePt t="221749" x="1706563" y="6137275"/>
          <p14:tracePt t="221771" x="1755775" y="6137275"/>
          <p14:tracePt t="221774" x="1784350" y="6137275"/>
          <p14:tracePt t="221802" x="1881188" y="6130925"/>
          <p14:tracePt t="221803" x="1909763" y="6130925"/>
          <p14:tracePt t="221831" x="2000250" y="6130925"/>
          <p14:tracePt t="221832" x="2022475" y="6130925"/>
          <p14:tracePt t="221849" x="2063750" y="6130925"/>
          <p14:tracePt t="221862" x="2084388" y="6130925"/>
          <p14:tracePt t="221882" x="2112963" y="6130925"/>
          <p14:tracePt t="221898" x="2147888" y="6130925"/>
          <p14:tracePt t="221900" x="2162175" y="6130925"/>
          <p14:tracePt t="221911" x="2182813" y="6130925"/>
          <p14:tracePt t="221931" x="2217738" y="6130925"/>
          <p14:tracePt t="221946" x="2259013" y="6130925"/>
          <p14:tracePt t="221966" x="2308225" y="6130925"/>
          <p14:tracePt t="221968" x="2336800" y="6137275"/>
          <p14:tracePt t="221991" x="2406650" y="6137275"/>
          <p14:tracePt t="222014" x="2511425" y="6143625"/>
          <p14:tracePt t="222041" x="2595563" y="6151563"/>
          <p14:tracePt t="222042" x="2624138" y="6151563"/>
          <p14:tracePt t="222067" x="2700338" y="6151563"/>
          <p14:tracePt t="222083" x="2728913" y="6151563"/>
          <p14:tracePt t="222096" x="2749550" y="6151563"/>
          <p14:tracePt t="222117" x="2770188" y="6151563"/>
          <p14:tracePt t="222148" x="2784475" y="6151563"/>
          <p14:tracePt t="222166" x="2790825" y="6151563"/>
          <p14:tracePt t="222178" x="2798763" y="6151563"/>
          <p14:tracePt t="222198" x="2805113" y="6151563"/>
          <p14:tracePt t="222229" x="2813050" y="6151563"/>
          <p14:tracePt t="222249" x="2819400" y="6151563"/>
          <p14:tracePt t="222272" x="2833688" y="6151563"/>
          <p14:tracePt t="222300" x="2874963" y="6151563"/>
          <p14:tracePt t="222317" x="2903538" y="6151563"/>
          <p14:tracePt t="222333" x="2917825" y="6151563"/>
          <p14:tracePt t="222349" x="2952750" y="6151563"/>
          <p14:tracePt t="222362" x="2959100" y="6151563"/>
          <p14:tracePt t="222381" x="2987675" y="6151563"/>
          <p14:tracePt t="222398" x="3008313" y="6151563"/>
          <p14:tracePt t="222412" x="3028950" y="6151563"/>
          <p14:tracePt t="222431" x="3049588" y="6151563"/>
          <p14:tracePt t="222445" x="3057525" y="6151563"/>
          <p14:tracePt t="222463" x="3098800" y="6151563"/>
          <p14:tracePt t="222482" x="3141663" y="6151563"/>
          <p14:tracePt t="222495" x="3176588" y="6151563"/>
          <p14:tracePt t="222518" x="3203575" y="6151563"/>
          <p14:tracePt t="222533" x="3232150" y="6151563"/>
          <p14:tracePt t="222550" x="3267075" y="6151563"/>
          <p14:tracePt t="222566" x="3302000" y="6151563"/>
          <p14:tracePt t="222567" x="3330575" y="6151563"/>
          <p14:tracePt t="222579" x="3357563" y="6151563"/>
          <p14:tracePt t="222599" x="3435350" y="6151563"/>
          <p14:tracePt t="222618" x="3505200" y="6151563"/>
          <p14:tracePt t="222629" x="3568700" y="6151563"/>
          <p14:tracePt t="222648" x="3630613" y="6151563"/>
          <p14:tracePt t="222666" x="3700463" y="6157913"/>
          <p14:tracePt t="222679" x="3722688" y="6157913"/>
          <p14:tracePt t="222680" x="3743325" y="6157913"/>
          <p14:tracePt t="222699" x="3784600" y="6157913"/>
          <p14:tracePt t="222713" x="3833813" y="6165850"/>
          <p14:tracePt t="222729" x="3883025" y="6165850"/>
          <p14:tracePt t="222748" x="3959225" y="6172200"/>
          <p14:tracePt t="222767" x="3994150" y="6172200"/>
          <p14:tracePt t="222784" x="4051300" y="6172200"/>
          <p14:tracePt t="222801" x="4086225" y="6172200"/>
          <p14:tracePt t="222817" x="4121150" y="6172200"/>
          <p14:tracePt t="222829" x="4162425" y="6172200"/>
          <p14:tracePt t="222845" x="4197350" y="6172200"/>
          <p14:tracePt t="222866" x="4240213" y="6172200"/>
          <p14:tracePt t="222867" x="4252913" y="6172200"/>
          <p14:tracePt t="222879" x="4275138" y="6172200"/>
          <p14:tracePt t="222899" x="4337050" y="6172200"/>
          <p14:tracePt t="222918" x="4379913" y="6172200"/>
          <p14:tracePt t="222930" x="4429125" y="6172200"/>
          <p14:tracePt t="222948" x="4478338" y="6172200"/>
          <p14:tracePt t="222966" x="4575175" y="6172200"/>
          <p14:tracePt t="222980" x="4665663" y="6178550"/>
          <p14:tracePt t="223001" x="4743450" y="6178550"/>
          <p14:tracePt t="223020" x="4897438" y="6178550"/>
          <p14:tracePt t="223050" x="5080000" y="6178550"/>
          <p14:tracePt t="223066" x="5184775" y="6178550"/>
          <p14:tracePt t="223083" x="5275263" y="6178550"/>
          <p14:tracePt t="223101" x="5435600" y="6178550"/>
          <p14:tracePt t="223118" x="5505450" y="6178550"/>
          <p14:tracePt t="223129" x="5589588" y="6178550"/>
          <p14:tracePt t="223150" x="5645150" y="6178550"/>
          <p14:tracePt t="223166" x="5681663" y="6178550"/>
          <p14:tracePt t="223167" x="5708650" y="6178550"/>
          <p14:tracePt t="223178" x="5729288" y="6178550"/>
          <p14:tracePt t="223201" x="5799138" y="6165850"/>
          <p14:tracePt t="223221" x="5842000" y="6151563"/>
          <p14:tracePt t="223247" x="5862638" y="6137275"/>
          <p14:tracePt t="223267" x="5876925" y="6137275"/>
          <p14:tracePt t="223284" x="5883275" y="6130925"/>
          <p14:tracePt t="223301" x="5891213" y="6130925"/>
          <p14:tracePt t="223319" x="5897563" y="6122988"/>
          <p14:tracePt t="223330" x="5905500" y="6122988"/>
          <p14:tracePt t="223364" x="5911850" y="6122988"/>
          <p14:tracePt t="223681" x="0" y="0"/>
        </p14:tracePtLst>
        <p14:tracePtLst>
          <p14:tracePt t="223973" x="5813425" y="6122988"/>
          <p14:tracePt t="224101" x="0" y="0"/>
        </p14:tracePtLst>
        <p14:tracePtLst>
          <p14:tracePt t="224809" x="6542088" y="6046788"/>
          <p14:tracePt t="224943" x="0" y="0"/>
        </p14:tracePtLst>
      </p14:laserTraceLst>
    </p:ext>
    <p:ext uri="{E180D4A7-C9FB-4DFB-919C-405C955672EB}">
      <p14:showEvtLst xmlns:p14="http://schemas.microsoft.com/office/powerpoint/2010/main">
        <p14:playEvt time="14" objId="119"/>
        <p14:stopEvt time="257566" objId="11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E19617BB-1E5B-4603-938D-3EED24459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7A0AC4-BC88-4756-9644-3269A5AD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BE6ED597-3D63-48E3-BC5E-F7256B7080C0}"/>
                  </a:ext>
                </a:extLst>
              </p14:cNvPr>
              <p14:cNvContentPartPr/>
              <p14:nvPr/>
            </p14:nvContentPartPr>
            <p14:xfrm>
              <a:off x="5423115" y="1341645"/>
              <a:ext cx="902880" cy="45072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BE6ED597-3D63-48E3-BC5E-F7256B7080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5115" y="1323631"/>
                <a:ext cx="938520" cy="486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68C20222-7B74-4B30-B348-6E369AA276FC}"/>
                  </a:ext>
                </a:extLst>
              </p14:cNvPr>
              <p14:cNvContentPartPr/>
              <p14:nvPr/>
            </p14:nvContentPartPr>
            <p14:xfrm>
              <a:off x="3062955" y="1639725"/>
              <a:ext cx="578520" cy="15264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68C20222-7B74-4B30-B348-6E369AA276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4955" y="1621725"/>
                <a:ext cx="61416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D8EA34E1-0D44-4616-B38A-141E1FE69B80}"/>
                  </a:ext>
                </a:extLst>
              </p14:cNvPr>
              <p14:cNvContentPartPr/>
              <p14:nvPr/>
            </p14:nvContentPartPr>
            <p14:xfrm>
              <a:off x="3354195" y="1368285"/>
              <a:ext cx="298080" cy="20448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D8EA34E1-0D44-4616-B38A-141E1FE69B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36195" y="1350645"/>
                <a:ext cx="333720" cy="2401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mm3p2s12">
            <a:hlinkClick r:id="" action="ppaction://media"/>
            <a:extLst>
              <a:ext uri="{FF2B5EF4-FFF2-40B4-BE49-F238E27FC236}">
                <a16:creationId xmlns:a16="http://schemas.microsoft.com/office/drawing/2014/main" id="{A18CD131-D48D-42C1-B8BE-EA99A62EBCC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4510" y="566131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4A6B8A7A-C39D-47C1-9C11-FBA7309559D2}"/>
                  </a:ext>
                </a:extLst>
              </p14:cNvPr>
              <p14:cNvContentPartPr/>
              <p14:nvPr/>
            </p14:nvContentPartPr>
            <p14:xfrm>
              <a:off x="6683820" y="4144560"/>
              <a:ext cx="762480" cy="42444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4A6B8A7A-C39D-47C1-9C11-FBA7309559D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75180" y="4135568"/>
                <a:ext cx="780120" cy="442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899892B7-9700-48C0-8FE9-44D455203D36}"/>
                  </a:ext>
                </a:extLst>
              </p14:cNvPr>
              <p14:cNvContentPartPr/>
              <p14:nvPr/>
            </p14:nvContentPartPr>
            <p14:xfrm>
              <a:off x="6720180" y="3759000"/>
              <a:ext cx="699840" cy="30420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899892B7-9700-48C0-8FE9-44D455203D3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11536" y="3750000"/>
                <a:ext cx="717489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B857DDBB-7A14-48C2-BA0C-F735EA3E52D5}"/>
                  </a:ext>
                </a:extLst>
              </p14:cNvPr>
              <p14:cNvContentPartPr/>
              <p14:nvPr/>
            </p14:nvContentPartPr>
            <p14:xfrm>
              <a:off x="7749060" y="4787520"/>
              <a:ext cx="643320" cy="304920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B857DDBB-7A14-48C2-BA0C-F735EA3E52D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40060" y="4778880"/>
                <a:ext cx="66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190BD215-5EA0-4044-AEB3-518752651618}"/>
                  </a:ext>
                </a:extLst>
              </p14:cNvPr>
              <p14:cNvContentPartPr/>
              <p14:nvPr/>
            </p14:nvContentPartPr>
            <p14:xfrm>
              <a:off x="7744380" y="4388280"/>
              <a:ext cx="659880" cy="30168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190BD215-5EA0-4044-AEB3-51875265161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35735" y="4379280"/>
                <a:ext cx="677530" cy="3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583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24"/>
    </mc:Choice>
    <mc:Fallback>
      <p:transition spd="slow" advTm="22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569" x="2763838" y="2371725"/>
          <p14:tracePt t="78599" x="2770188" y="2365375"/>
          <p14:tracePt t="78610" x="2778125" y="2359025"/>
          <p14:tracePt t="78626" x="2784475" y="2359025"/>
          <p14:tracePt t="78643" x="2790825" y="2359025"/>
          <p14:tracePt t="78676" x="2798763" y="2351088"/>
          <p14:tracePt t="78695" x="2813050" y="2344738"/>
          <p14:tracePt t="78710" x="2860675" y="2330450"/>
          <p14:tracePt t="78726" x="2917825" y="2330450"/>
          <p14:tracePt t="78743" x="3022600" y="2324100"/>
          <p14:tracePt t="78759" x="3127375" y="2316163"/>
          <p14:tracePt t="78780" x="3211513" y="2316163"/>
          <p14:tracePt t="78780" x="3246438" y="2316163"/>
          <p14:tracePt t="78798" x="3330575" y="2316163"/>
          <p14:tracePt t="78814" x="3392488" y="2316163"/>
          <p14:tracePt t="78830" x="3414713" y="2316163"/>
          <p14:tracePt t="78843" x="3435350" y="2324100"/>
          <p14:tracePt t="78862" x="3441700" y="2324100"/>
          <p14:tracePt t="78880" x="3455988" y="2336800"/>
          <p14:tracePt t="78898" x="3462338" y="2344738"/>
          <p14:tracePt t="78909" x="3476625" y="2344738"/>
          <p14:tracePt t="78926" x="3498850" y="2344738"/>
          <p14:tracePt t="78942" x="3511550" y="2351088"/>
          <p14:tracePt t="78964" x="3546475" y="2351088"/>
          <p14:tracePt t="78977" x="3609975" y="2336800"/>
          <p14:tracePt t="78991" x="3638550" y="2316163"/>
          <p14:tracePt t="79011" x="3659188" y="2287588"/>
          <p14:tracePt t="79030" x="3665538" y="2274888"/>
          <p14:tracePt t="79048" x="3665538" y="2246313"/>
          <p14:tracePt t="79064" x="3630613" y="2239963"/>
          <p14:tracePt t="79066" x="3603625" y="2225675"/>
          <p14:tracePt t="79077" x="3575050" y="2217738"/>
          <p14:tracePt t="79098" x="3505200" y="2211388"/>
          <p14:tracePt t="79110" x="3462338" y="2211388"/>
          <p14:tracePt t="79126" x="3427413" y="2211388"/>
          <p14:tracePt t="79143" x="3414713" y="2211388"/>
          <p14:tracePt t="79159" x="3406775" y="2211388"/>
          <p14:tracePt t="79210" x="3400425" y="2211388"/>
          <p14:tracePt t="79226" x="3371850" y="2211388"/>
          <p14:tracePt t="79243" x="3316288" y="2211388"/>
          <p14:tracePt t="79260" x="3176588" y="2205038"/>
          <p14:tracePt t="79277" x="3092450" y="2190750"/>
          <p14:tracePt t="79299" x="2917825" y="2162175"/>
          <p14:tracePt t="79315" x="2819400" y="2141538"/>
          <p14:tracePt t="79327" x="2784475" y="2141538"/>
          <p14:tracePt t="79328" x="2763838" y="2141538"/>
          <p14:tracePt t="79344" x="2714625" y="2133600"/>
          <p14:tracePt t="79360" x="2693988" y="2133600"/>
          <p14:tracePt t="79377" x="2671763" y="2133600"/>
          <p14:tracePt t="79394" x="2665413" y="2133600"/>
          <p14:tracePt t="79410" x="2644775" y="2133600"/>
          <p14:tracePt t="79427" x="2630488" y="2133600"/>
          <p14:tracePt t="79444" x="2601913" y="2133600"/>
          <p14:tracePt t="79459" x="2581275" y="2133600"/>
          <p14:tracePt t="79478" x="2546350" y="2141538"/>
          <p14:tracePt t="79494" x="2540000" y="2141538"/>
          <p14:tracePt t="79708" x="2554288" y="2147888"/>
          <p14:tracePt t="79723" x="2601913" y="2155825"/>
          <p14:tracePt t="79744" x="2749550" y="2170113"/>
          <p14:tracePt t="79760" x="2903538" y="2170113"/>
          <p14:tracePt t="79780" x="3168650" y="2176463"/>
          <p14:tracePt t="79798" x="3379788" y="2182813"/>
          <p14:tracePt t="79810" x="3595688" y="2182813"/>
          <p14:tracePt t="79827" x="3778250" y="2182813"/>
          <p14:tracePt t="79848" x="4002088" y="2182813"/>
          <p14:tracePt t="79861" x="4100513" y="2170113"/>
          <p14:tracePt t="79877" x="4127500" y="2170113"/>
          <p14:tracePt t="79895" x="4135438" y="2170113"/>
          <p14:tracePt t="79912" x="4141788" y="2170113"/>
          <p14:tracePt t="80675" x="4106863" y="2170113"/>
          <p14:tracePt t="80700" x="3981450" y="2170113"/>
          <p14:tracePt t="80701" x="3952875" y="2170113"/>
          <p14:tracePt t="80724" x="3833813" y="2182813"/>
          <p14:tracePt t="80749" x="3679825" y="2197100"/>
          <p14:tracePt t="80766" x="3581400" y="2197100"/>
          <p14:tracePt t="80792" x="3421063" y="2197100"/>
          <p14:tracePt t="80814" x="3302000" y="2190750"/>
          <p14:tracePt t="80833" x="3225800" y="2182813"/>
          <p14:tracePt t="80849" x="3155950" y="2182813"/>
          <p14:tracePt t="80861" x="3106738" y="2182813"/>
          <p14:tracePt t="80881" x="3043238" y="2190750"/>
          <p14:tracePt t="80895" x="3028950" y="2197100"/>
          <p14:tracePt t="80896" x="3008313" y="2205038"/>
          <p14:tracePt t="80915" x="2994025" y="2217738"/>
          <p14:tracePt t="80932" x="2979738" y="2225675"/>
          <p14:tracePt t="80945" x="2973388" y="2225675"/>
          <p14:tracePt t="80961" x="2967038" y="2232025"/>
          <p14:tracePt t="80980" x="2967038" y="2239963"/>
          <p14:tracePt t="80992" x="2959100" y="2239963"/>
          <p14:tracePt t="81158" x="2979738" y="2239963"/>
          <p14:tracePt t="81171" x="2994025" y="2239963"/>
          <p14:tracePt t="81174" x="3022600" y="2239963"/>
          <p14:tracePt t="81196" x="3148013" y="2246313"/>
          <p14:tracePt t="81212" x="3260725" y="2252663"/>
          <p14:tracePt t="81228" x="3427413" y="2266950"/>
          <p14:tracePt t="81245" x="3589338" y="2274888"/>
          <p14:tracePt t="81261" x="3714750" y="2274888"/>
          <p14:tracePt t="81280" x="3911600" y="2274888"/>
          <p14:tracePt t="81298" x="3994150" y="2274888"/>
          <p14:tracePt t="81318" x="4071938" y="2274888"/>
          <p14:tracePt t="81328" x="4078288" y="2274888"/>
          <p14:tracePt t="81349" x="4106863" y="2274888"/>
          <p14:tracePt t="81361" x="4121150" y="2274888"/>
          <p14:tracePt t="81380" x="4127500" y="2274888"/>
          <p14:tracePt t="81394" x="4141788" y="2274888"/>
          <p14:tracePt t="81417" x="4162425" y="2274888"/>
          <p14:tracePt t="81437" x="4170363" y="2274888"/>
          <p14:tracePt t="81463" x="4205288" y="2274888"/>
          <p14:tracePt t="81478" x="4232275" y="2274888"/>
          <p14:tracePt t="81495" x="4267200" y="2281238"/>
          <p14:tracePt t="81496" x="4281488" y="2281238"/>
          <p14:tracePt t="81516" x="4302125" y="2281238"/>
          <p14:tracePt t="81534" x="4324350" y="2281238"/>
          <p14:tracePt t="81564" x="4330700" y="2281238"/>
          <p14:tracePt t="82675" x="4205288" y="2274888"/>
          <p14:tracePt t="82692" x="4092575" y="2260600"/>
          <p14:tracePt t="82713" x="3952875" y="2239963"/>
          <p14:tracePt t="82734" x="3848100" y="2225675"/>
          <p14:tracePt t="82751" x="3840163" y="2225675"/>
          <p14:tracePt t="82832" x="3819525" y="2211388"/>
          <p14:tracePt t="82848" x="3778250" y="2182813"/>
          <p14:tracePt t="82866" x="3708400" y="2170113"/>
          <p14:tracePt t="82884" x="3595688" y="2147888"/>
          <p14:tracePt t="82900" x="3540125" y="2147888"/>
          <p14:tracePt t="82913" x="3519488" y="2147888"/>
          <p14:tracePt t="83239" x="3665538" y="2176463"/>
          <p14:tracePt t="83252" x="3784600" y="2211388"/>
          <p14:tracePt t="83268" x="3911600" y="2232025"/>
          <p14:tracePt t="83285" x="4037013" y="2252663"/>
          <p14:tracePt t="83301" x="4113213" y="2260600"/>
          <p14:tracePt t="83314" x="4141788" y="2260600"/>
          <p14:tracePt t="83335" x="4148138" y="2260600"/>
          <p14:tracePt t="87113" x="0" y="0"/>
        </p14:tracePtLst>
        <p14:tracePtLst>
          <p14:tracePt t="108316" x="3309938" y="2071688"/>
          <p14:tracePt t="108456" x="3344863" y="2071688"/>
          <p14:tracePt t="108471" x="3371850" y="2071688"/>
          <p14:tracePt t="108485" x="3421063" y="2071688"/>
          <p14:tracePt t="108505" x="3462338" y="2071688"/>
          <p14:tracePt t="108506" x="3484563" y="2071688"/>
          <p14:tracePt t="108517" x="3505200" y="2071688"/>
          <p14:tracePt t="108534" x="3560763" y="2071688"/>
          <p14:tracePt t="108551" x="3560763" y="2057400"/>
          <p14:tracePt t="108568" x="3560763" y="2051050"/>
          <p14:tracePt t="108586" x="3560763" y="2022475"/>
          <p14:tracePt t="108601" x="3533775" y="1987550"/>
          <p14:tracePt t="108618" x="3476625" y="1931988"/>
          <p14:tracePt t="108634" x="3449638" y="1903413"/>
          <p14:tracePt t="108655" x="3414713" y="1882775"/>
          <p14:tracePt t="108656" x="3406775" y="1874838"/>
          <p14:tracePt t="108672" x="3379788" y="1862138"/>
          <p14:tracePt t="108690" x="3336925" y="1862138"/>
          <p14:tracePt t="108706" x="3295650" y="1862138"/>
          <p14:tracePt t="108717" x="3267075" y="1862138"/>
          <p14:tracePt t="108735" x="3238500" y="1874838"/>
          <p14:tracePt t="108751" x="3217863" y="1889125"/>
          <p14:tracePt t="108773" x="3182938" y="1909763"/>
          <p14:tracePt t="108784" x="3155950" y="1917700"/>
          <p14:tracePt t="108803" x="3133725" y="1938338"/>
          <p14:tracePt t="108821" x="3121025" y="1973263"/>
          <p14:tracePt t="108834" x="3121025" y="1981200"/>
          <p14:tracePt t="108854" x="3121025" y="2022475"/>
          <p14:tracePt t="108873" x="3133725" y="2063750"/>
          <p14:tracePt t="108889" x="3162300" y="2092325"/>
          <p14:tracePt t="108906" x="3182938" y="2112963"/>
          <p14:tracePt t="108923" x="3225800" y="2127250"/>
          <p14:tracePt t="108939" x="3273425" y="2141538"/>
          <p14:tracePt t="108952" x="3344863" y="2155825"/>
          <p14:tracePt t="108972" x="3505200" y="2155825"/>
          <p14:tracePt t="108985" x="3554413" y="2155825"/>
          <p14:tracePt t="108985" x="3609975" y="2155825"/>
          <p14:tracePt t="109007" x="3700463" y="2155825"/>
          <p14:tracePt t="109019" x="3798888" y="2155825"/>
          <p14:tracePt t="109034" x="3883025" y="2133600"/>
          <p14:tracePt t="109054" x="3973513" y="2112963"/>
          <p14:tracePt t="109068" x="4016375" y="2098675"/>
          <p14:tracePt t="109087" x="4051300" y="2078038"/>
          <p14:tracePt t="109107" x="4106863" y="2057400"/>
          <p14:tracePt t="109127" x="4135438" y="2043113"/>
          <p14:tracePt t="109130" x="4148138" y="2043113"/>
          <p14:tracePt t="109151" x="4232275" y="2022475"/>
          <p14:tracePt t="109171" x="4267200" y="2016125"/>
          <p14:tracePt t="109189" x="4324350" y="1987550"/>
          <p14:tracePt t="109206" x="4344988" y="1966913"/>
          <p14:tracePt t="109219" x="4365625" y="1944688"/>
          <p14:tracePt t="109236" x="4371975" y="1917700"/>
          <p14:tracePt t="109251" x="4379913" y="1909763"/>
          <p14:tracePt t="109303" x="4371975" y="1909763"/>
          <p14:tracePt t="109319" x="4359275" y="1931988"/>
          <p14:tracePt t="109335" x="4337050" y="1944688"/>
          <p14:tracePt t="109352" x="4310063" y="1973263"/>
          <p14:tracePt t="109369" x="4275138" y="2022475"/>
          <p14:tracePt t="109386" x="4260850" y="2051050"/>
          <p14:tracePt t="109402" x="4240213" y="2085975"/>
          <p14:tracePt t="109424" x="4225925" y="2112963"/>
          <p14:tracePt t="109436" x="4225925" y="2120900"/>
          <p14:tracePt t="109452" x="4225925" y="2127250"/>
          <p14:tracePt t="109534" x="4217988" y="2133600"/>
          <p14:tracePt t="109548" x="4211638" y="2133600"/>
          <p14:tracePt t="109568" x="4197350" y="2141538"/>
          <p14:tracePt t="109687" x="4191000" y="2147888"/>
          <p14:tracePt t="109702" x="4176713" y="2147888"/>
          <p14:tracePt t="109719" x="4162425" y="2155825"/>
          <p14:tracePt t="109736" x="4127500" y="2170113"/>
          <p14:tracePt t="109752" x="4106863" y="2176463"/>
          <p14:tracePt t="109770" x="4100513" y="2176463"/>
          <p14:tracePt t="109786" x="4086225" y="2176463"/>
          <p14:tracePt t="109803" x="4057650" y="2176463"/>
          <p14:tracePt t="109820" x="4016375" y="2170113"/>
          <p14:tracePt t="109836" x="3952875" y="2155825"/>
          <p14:tracePt t="109854" x="3889375" y="2133600"/>
          <p14:tracePt t="109870" x="3827463" y="2112963"/>
          <p14:tracePt t="109871" x="3813175" y="2106613"/>
          <p14:tracePt t="109886" x="3770313" y="2098675"/>
          <p14:tracePt t="109908" x="3714750" y="2085975"/>
          <p14:tracePt t="109925" x="3708400" y="2085975"/>
          <p14:tracePt t="109940" x="3700463" y="2078038"/>
          <p14:tracePt t="109953" x="3694113" y="2078038"/>
          <p14:tracePt t="109969" x="3673475" y="2071688"/>
          <p14:tracePt t="109986" x="3665538" y="2063750"/>
          <p14:tracePt t="110003" x="3651250" y="2063750"/>
          <p14:tracePt t="110019" x="3638550" y="2057400"/>
          <p14:tracePt t="110032" x="3624263" y="2051050"/>
          <p14:tracePt t="110053" x="3575050" y="2043113"/>
          <p14:tracePt t="110070" x="3533775" y="2028825"/>
          <p14:tracePt t="110087" x="3484563" y="2028825"/>
          <p14:tracePt t="110102" x="3435350" y="2028825"/>
          <p14:tracePt t="110119" x="3392488" y="2028825"/>
          <p14:tracePt t="110136" x="3379788" y="2028825"/>
          <p14:tracePt t="110152" x="3365500" y="2022475"/>
          <p14:tracePt t="110174" x="3357563" y="2022475"/>
          <p14:tracePt t="110186" x="3357563" y="2016125"/>
          <p14:tracePt t="110203" x="3357563" y="2008188"/>
          <p14:tracePt t="110219" x="3357563" y="2001838"/>
          <p14:tracePt t="110235" x="3357563" y="1981200"/>
          <p14:tracePt t="110253" x="3365500" y="1944688"/>
          <p14:tracePt t="110269" x="3386138" y="1903413"/>
          <p14:tracePt t="110286" x="3414713" y="1868488"/>
          <p14:tracePt t="110304" x="3441700" y="1833563"/>
          <p14:tracePt t="110306" x="3455988" y="1819275"/>
          <p14:tracePt t="110320" x="3470275" y="1804988"/>
          <p14:tracePt t="110337" x="3505200" y="1755775"/>
          <p14:tracePt t="110353" x="3525838" y="1735138"/>
          <p14:tracePt t="110369" x="3533775" y="1720850"/>
          <p14:tracePt t="110386" x="3540125" y="1708150"/>
          <p14:tracePt t="110408" x="3546475" y="1708150"/>
          <p14:tracePt t="110485" x="3540125" y="1708150"/>
          <p14:tracePt t="110501" x="3533775" y="1708150"/>
          <p14:tracePt t="110551" x="3525838" y="1708150"/>
          <p14:tracePt t="110569" x="3519488" y="1708150"/>
          <p14:tracePt t="110586" x="3505200" y="1720850"/>
          <p14:tracePt t="110604" x="3490913" y="1749425"/>
          <p14:tracePt t="110620" x="3455988" y="1798638"/>
          <p14:tracePt t="110637" x="3371850" y="1909763"/>
          <p14:tracePt t="110659" x="3295650" y="1987550"/>
          <p14:tracePt t="110674" x="3211513" y="2071688"/>
          <p14:tracePt t="110687" x="3182938" y="2098675"/>
          <p14:tracePt t="110688" x="3168650" y="2112963"/>
          <p14:tracePt t="110703" x="3141663" y="2141538"/>
          <p14:tracePt t="110721" x="3127375" y="2147888"/>
          <p14:tracePt t="110736" x="3127375" y="2155825"/>
          <p14:tracePt t="110752" x="3121025" y="2155825"/>
          <p14:tracePt t="110955" x="3127375" y="2155825"/>
          <p14:tracePt t="110969" x="3141663" y="2147888"/>
          <p14:tracePt t="110986" x="3155950" y="2141538"/>
          <p14:tracePt t="111003" x="3168650" y="2127250"/>
          <p14:tracePt t="111020" x="3176588" y="2127250"/>
          <p14:tracePt t="111218" x="3182938" y="2127250"/>
          <p14:tracePt t="111238" x="3260725" y="2133600"/>
          <p14:tracePt t="111254" x="3309938" y="2133600"/>
          <p14:tracePt t="111274" x="3386138" y="2133600"/>
          <p14:tracePt t="111286" x="3392488" y="2133600"/>
          <p14:tracePt t="111306" x="3435350" y="2133600"/>
          <p14:tracePt t="111392" x="3421063" y="2133600"/>
          <p14:tracePt t="111394" x="3414713" y="2133600"/>
          <p14:tracePt t="111409" x="3400425" y="2141538"/>
          <p14:tracePt t="111423" x="3379788" y="2147888"/>
          <p14:tracePt t="111440" x="3344863" y="2155825"/>
          <p14:tracePt t="111457" x="3316288" y="2155825"/>
          <p14:tracePt t="111470" x="3295650" y="2155825"/>
          <p14:tracePt t="111486" x="3281363" y="2162175"/>
          <p14:tracePt t="111510" x="3267075" y="2162175"/>
          <p14:tracePt t="111624" x="3260725" y="2162175"/>
          <p14:tracePt t="111643" x="3238500" y="2170113"/>
          <p14:tracePt t="111658" x="3203575" y="2182813"/>
          <p14:tracePt t="111671" x="3190875" y="2182813"/>
          <p14:tracePt t="111690" x="3155950" y="2190750"/>
          <p14:tracePt t="111709" x="3113088" y="2205038"/>
          <p14:tracePt t="111723" x="3098800" y="2217738"/>
          <p14:tracePt t="111741" x="3092450" y="2217738"/>
          <p14:tracePt t="111844" x="3106738" y="2217738"/>
          <p14:tracePt t="111869" x="3155950" y="2205038"/>
          <p14:tracePt t="111890" x="3232150" y="2182813"/>
          <p14:tracePt t="111909" x="3287713" y="2182813"/>
          <p14:tracePt t="111910" x="3302000" y="2176463"/>
          <p14:tracePt t="111921" x="3316288" y="2170113"/>
          <p14:tracePt t="111939" x="3336925" y="2162175"/>
          <p14:tracePt t="111957" x="3344863" y="2162175"/>
          <p14:tracePt t="112159" x="3302000" y="2155825"/>
          <p14:tracePt t="112173" x="3281363" y="2155825"/>
          <p14:tracePt t="112187" x="3273425" y="2155825"/>
          <p14:tracePt t="112188" x="3267075" y="2155825"/>
          <p14:tracePt t="112204" x="3260725" y="2155825"/>
          <p14:tracePt t="112224" x="3252788" y="2155825"/>
          <p14:tracePt t="112271" x="3238500" y="2155825"/>
          <p14:tracePt t="112303" x="3238500" y="2162175"/>
          <p14:tracePt t="112322" x="3232150" y="2162175"/>
          <p14:tracePt t="112374" x="3225800" y="2162175"/>
          <p14:tracePt t="112409" x="3211513" y="2162175"/>
          <p14:tracePt t="112420" x="3203575" y="2162175"/>
          <p14:tracePt t="112439" x="3197225" y="2162175"/>
          <p14:tracePt t="112453" x="3190875" y="2162175"/>
          <p14:tracePt t="112473" x="3176588" y="2162175"/>
          <p14:tracePt t="112487" x="3168650" y="2162175"/>
          <p14:tracePt t="112503" x="3162300" y="2162175"/>
          <p14:tracePt t="112520" x="3155950" y="2162175"/>
          <p14:tracePt t="112537" x="3148013" y="2162175"/>
          <p14:tracePt t="112588" x="3182938" y="2155825"/>
          <p14:tracePt t="112610" x="3267075" y="2133600"/>
          <p14:tracePt t="112625" x="3336925" y="2127250"/>
          <p14:tracePt t="112642" x="3414713" y="2127250"/>
          <p14:tracePt t="112654" x="3462338" y="2127250"/>
          <p14:tracePt t="112671" x="3546475" y="2127250"/>
          <p14:tracePt t="112690" x="3560763" y="2127250"/>
          <p14:tracePt t="112754" x="3554413" y="2127250"/>
          <p14:tracePt t="112767" x="3540125" y="2127250"/>
          <p14:tracePt t="112792" x="3498850" y="2127250"/>
          <p14:tracePt t="112804" x="3470275" y="2127250"/>
          <p14:tracePt t="112823" x="3435350" y="2127250"/>
          <p14:tracePt t="112841" x="3379788" y="2127250"/>
          <p14:tracePt t="112858" x="3336925" y="2127250"/>
          <p14:tracePt t="112874" x="3309938" y="2127250"/>
          <p14:tracePt t="112892" x="3302000" y="2127250"/>
          <p14:tracePt t="112907" x="3295650" y="2127250"/>
          <p14:tracePt t="113034" x="3287713" y="2133600"/>
          <p14:tracePt t="113045" x="3281363" y="2141538"/>
          <p14:tracePt t="113063" x="3267075" y="2141538"/>
          <p14:tracePt t="113087" x="3246438" y="2147888"/>
          <p14:tracePt t="113104" x="3232150" y="2155825"/>
          <p14:tracePt t="113124" x="3225800" y="2155825"/>
          <p14:tracePt t="113141" x="3217863" y="2155825"/>
          <p14:tracePt t="113171" x="3211513" y="2155825"/>
          <p14:tracePt t="113190" x="3203575" y="2155825"/>
          <p14:tracePt t="114061" x="3232150" y="2147888"/>
          <p14:tracePt t="114077" x="3252788" y="2133600"/>
          <p14:tracePt t="114078" x="3267075" y="2133600"/>
          <p14:tracePt t="114093" x="3287713" y="2120900"/>
          <p14:tracePt t="114111" x="3309938" y="2120900"/>
          <p14:tracePt t="114127" x="3344863" y="2106613"/>
          <p14:tracePt t="114139" x="3357563" y="2106613"/>
          <p14:tracePt t="114158" x="3357563" y="2098675"/>
          <p14:tracePt t="114285" x="3351213" y="2098675"/>
          <p14:tracePt t="114297" x="3344863" y="2098675"/>
          <p14:tracePt t="114343" x="3336925" y="2106613"/>
          <p14:tracePt t="114361" x="3322638" y="2106613"/>
          <p14:tracePt t="114393" x="3316288" y="2106613"/>
          <p14:tracePt t="114394" x="3309938" y="2106613"/>
          <p14:tracePt t="114406" x="3309938" y="2112963"/>
          <p14:tracePt t="114430" x="3295650" y="2112963"/>
          <p14:tracePt t="114457" x="3287713" y="2112963"/>
          <p14:tracePt t="114477" x="3281363" y="2120900"/>
          <p14:tracePt t="114489" x="3273425" y="2120900"/>
          <p14:tracePt t="114510" x="3260725" y="2127250"/>
          <p14:tracePt t="114522" x="3246438" y="2127250"/>
          <p14:tracePt t="114541" x="3225800" y="2127250"/>
          <p14:tracePt t="114560" x="3197225" y="2133600"/>
          <p14:tracePt t="114584" x="3168650" y="2133600"/>
          <p14:tracePt t="114612" x="3133725" y="2141538"/>
          <p14:tracePt t="115537" x="3155950" y="2141538"/>
          <p14:tracePt t="115552" x="3162300" y="2141538"/>
          <p14:tracePt t="115576" x="3168650" y="2141538"/>
          <p14:tracePt t="115578" x="3176588" y="2141538"/>
          <p14:tracePt t="115594" x="3182938" y="2141538"/>
          <p14:tracePt t="115611" x="3190875" y="2133600"/>
          <p14:tracePt t="115624" x="3197225" y="2133600"/>
          <p14:tracePt t="115644" x="3211513" y="2133600"/>
          <p14:tracePt t="115645" x="3211513" y="2127250"/>
          <p14:tracePt t="115656" x="3217863" y="2127250"/>
          <p14:tracePt t="115829" x="3232150" y="2127250"/>
          <p14:tracePt t="115843" x="3246438" y="2133600"/>
          <p14:tracePt t="115862" x="3281363" y="2141538"/>
          <p14:tracePt t="115863" x="3295650" y="2141538"/>
          <p14:tracePt t="115873" x="3309938" y="2141538"/>
          <p14:tracePt t="115894" x="3344863" y="2147888"/>
          <p14:tracePt t="115928" x="3351213" y="2147888"/>
          <p14:tracePt t="116125" x="3379788" y="2147888"/>
          <p14:tracePt t="116147" x="3400425" y="2147888"/>
          <p14:tracePt t="116149" x="3406775" y="2147888"/>
          <p14:tracePt t="116175" x="3414713" y="2147888"/>
          <p14:tracePt t="116782" x="3421063" y="2147888"/>
          <p14:tracePt t="116813" x="3427413" y="2147888"/>
          <p14:tracePt t="117860" x="0" y="0"/>
        </p14:tracePtLst>
        <p14:tracePtLst>
          <p14:tracePt t="125001" x="3498850" y="1601788"/>
          <p14:tracePt t="125234" x="3505200" y="1601788"/>
          <p14:tracePt t="125249" x="3511550" y="1595438"/>
          <p14:tracePt t="125251" x="0" y="0"/>
        </p14:tracePtLst>
        <p14:tracePtLst>
          <p14:tracePt t="125927" x="6016625" y="1560513"/>
          <p14:tracePt t="126094" x="6022975" y="1560513"/>
          <p14:tracePt t="126111" x="6037263" y="1560513"/>
          <p14:tracePt t="126134" x="6080125" y="1560513"/>
          <p14:tracePt t="126153" x="6107113" y="1560513"/>
          <p14:tracePt t="126154" x="6129338" y="1560513"/>
          <p14:tracePt t="126171" x="6149975" y="1560513"/>
          <p14:tracePt t="126187" x="6170613" y="1560513"/>
          <p14:tracePt t="126206" x="6191250" y="1560513"/>
          <p14:tracePt t="126221" x="6205538" y="1560513"/>
          <p14:tracePt t="126249" x="6211888" y="1560513"/>
          <p14:tracePt t="126266" x="6219825" y="1560513"/>
          <p14:tracePt t="126283" x="6226175" y="1560513"/>
          <p14:tracePt t="126303" x="6246813" y="1566863"/>
          <p14:tracePt t="126316" x="6246813" y="1574800"/>
          <p14:tracePt t="126333" x="6269038" y="1581150"/>
          <p14:tracePt t="126349" x="6275388" y="1581150"/>
          <p14:tracePt t="126366" x="6289675" y="1581150"/>
          <p14:tracePt t="126382" x="6303963" y="1581150"/>
          <p14:tracePt t="126403" x="6324600" y="1581150"/>
          <p14:tracePt t="126428" x="6338888" y="1581150"/>
          <p14:tracePt t="126451" x="6359525" y="1554163"/>
          <p14:tracePt t="126470" x="6365875" y="1511300"/>
          <p14:tracePt t="126483" x="6365875" y="1476375"/>
          <p14:tracePt t="126500" x="6365875" y="1441450"/>
          <p14:tracePt t="126521" x="6359525" y="1406525"/>
          <p14:tracePt t="126532" x="6359525" y="1392238"/>
          <p14:tracePt t="126549" x="6330950" y="1365250"/>
          <p14:tracePt t="126566" x="6283325" y="1330325"/>
          <p14:tracePt t="126582" x="6254750" y="1316038"/>
          <p14:tracePt t="126603" x="6199188" y="1295400"/>
          <p14:tracePt t="126620" x="6176963" y="1281113"/>
          <p14:tracePt t="126637" x="6156325" y="1281113"/>
          <p14:tracePt t="126654" x="6135688" y="1281113"/>
          <p14:tracePt t="126671" x="6107113" y="1281113"/>
          <p14:tracePt t="126688" x="6100763" y="1281113"/>
          <p14:tracePt t="126705" x="6094413" y="1287463"/>
          <p14:tracePt t="126720" x="6080125" y="1295400"/>
          <p14:tracePt t="126734" x="6065838" y="1301750"/>
          <p14:tracePt t="126754" x="6037263" y="1322388"/>
          <p14:tracePt t="126766" x="6030913" y="1322388"/>
          <p14:tracePt t="126786" x="6002338" y="1350963"/>
          <p14:tracePt t="126804" x="5988050" y="1365250"/>
          <p14:tracePt t="126821" x="5975350" y="1385888"/>
          <p14:tracePt t="126832" x="5975350" y="1392238"/>
          <p14:tracePt t="126850" x="5975350" y="1400175"/>
          <p14:tracePt t="126851" x="5975350" y="1412875"/>
          <p14:tracePt t="126866" x="5975350" y="1435100"/>
          <p14:tracePt t="126883" x="5975350" y="1447800"/>
          <p14:tracePt t="126901" x="5975350" y="1470025"/>
          <p14:tracePt t="126916" x="5975350" y="1484313"/>
          <p14:tracePt t="126933" x="6002338" y="1504950"/>
          <p14:tracePt t="126955" x="6022975" y="1531938"/>
          <p14:tracePt t="126971" x="6051550" y="1554163"/>
          <p14:tracePt t="126983" x="6057900" y="1560513"/>
          <p14:tracePt t="127004" x="6080125" y="1566863"/>
          <p14:tracePt t="127017" x="6100763" y="1589088"/>
          <p14:tracePt t="127035" x="6129338" y="1595438"/>
          <p14:tracePt t="127053" x="6199188" y="1616075"/>
          <p14:tracePt t="127066" x="6219825" y="1624013"/>
          <p14:tracePt t="127086" x="6275388" y="1624013"/>
          <p14:tracePt t="127105" x="6310313" y="1624013"/>
          <p14:tracePt t="127106" x="6318250" y="1616075"/>
          <p14:tracePt t="127126" x="6330950" y="1601788"/>
          <p14:tracePt t="127129" x="6338888" y="1601788"/>
          <p14:tracePt t="127153" x="6345238" y="1566863"/>
          <p14:tracePt t="127172" x="6353175" y="1546225"/>
          <p14:tracePt t="127188" x="6353175" y="1525588"/>
          <p14:tracePt t="127204" x="6345238" y="1519238"/>
          <p14:tracePt t="127221" x="6330950" y="1511300"/>
          <p14:tracePt t="127234" x="6310313" y="1504950"/>
          <p14:tracePt t="127253" x="6283325" y="1497013"/>
          <p14:tracePt t="127266" x="6261100" y="1490663"/>
          <p14:tracePt t="127287" x="6246813" y="1490663"/>
          <p14:tracePt t="127305" x="6219825" y="1490663"/>
          <p14:tracePt t="127322" x="6211888" y="1490663"/>
          <p14:tracePt t="127333" x="6199188" y="1490663"/>
          <p14:tracePt t="127353" x="6191250" y="1490663"/>
          <p14:tracePt t="127366" x="6184900" y="1490663"/>
          <p14:tracePt t="127383" x="6170613" y="1490663"/>
          <p14:tracePt t="127402" x="6149975" y="1490663"/>
          <p14:tracePt t="127455" x="6142038" y="1497013"/>
          <p14:tracePt t="127467" x="6135688" y="1504950"/>
          <p14:tracePt t="127486" x="6129338" y="1504950"/>
          <p14:tracePt t="127500" x="6121400" y="1511300"/>
          <p14:tracePt t="127522" x="6080125" y="1531938"/>
          <p14:tracePt t="127533" x="6022975" y="1554163"/>
          <p14:tracePt t="127552" x="5967413" y="1581150"/>
          <p14:tracePt t="127566" x="5891213" y="1616075"/>
          <p14:tracePt t="127587" x="5764213" y="1685925"/>
          <p14:tracePt t="127600" x="5688013" y="1728788"/>
          <p14:tracePt t="127619" x="5638800" y="1755775"/>
          <p14:tracePt t="127633" x="5624513" y="1770063"/>
          <p14:tracePt t="127654" x="5597525" y="1798638"/>
          <p14:tracePt t="127671" x="5583238" y="1827213"/>
          <p14:tracePt t="127688" x="5568950" y="1854200"/>
          <p14:tracePt t="127706" x="5540375" y="1903413"/>
          <p14:tracePt t="127717" x="5534025" y="1917700"/>
          <p14:tracePt t="127737" x="5519738" y="1952625"/>
          <p14:tracePt t="127750" x="5513388" y="1981200"/>
          <p14:tracePt t="127766" x="5505450" y="2016125"/>
          <p14:tracePt t="127783" x="5499100" y="2043113"/>
          <p14:tracePt t="127803" x="5499100" y="2078038"/>
          <p14:tracePt t="127822" x="5499100" y="2106613"/>
          <p14:tracePt t="127833" x="5499100" y="2112963"/>
          <p14:tracePt t="127970" x="5499100" y="2120900"/>
          <p14:tracePt t="127988" x="5484813" y="2127250"/>
          <p14:tracePt t="128006" x="5478463" y="2133600"/>
          <p14:tracePt t="128676" x="5478463" y="2141538"/>
          <p14:tracePt t="128689" x="5470525" y="2141538"/>
          <p14:tracePt t="128707" x="5464175" y="2147888"/>
          <p14:tracePt t="128719" x="5449888" y="2155825"/>
          <p14:tracePt t="128738" x="5449888" y="2162175"/>
          <p14:tracePt t="128751" x="5443538" y="2162175"/>
          <p14:tracePt t="128773" x="5443538" y="2176463"/>
          <p14:tracePt t="128834" x="5449888" y="2176463"/>
          <p14:tracePt t="128849" x="5456238" y="2176463"/>
          <p14:tracePt t="128871" x="5470525" y="2176463"/>
          <p14:tracePt t="128889" x="5492750" y="2170113"/>
          <p14:tracePt t="128905" x="5519738" y="2170113"/>
          <p14:tracePt t="128923" x="5534025" y="2162175"/>
          <p14:tracePt t="128940" x="5540375" y="2162175"/>
          <p14:tracePt t="128957" x="5548313" y="2155825"/>
          <p14:tracePt t="128989" x="5554663" y="2155825"/>
          <p14:tracePt t="129201" x="5562600" y="2155825"/>
          <p14:tracePt t="129217" x="5568950" y="2155825"/>
          <p14:tracePt t="129235" x="5583238" y="2155825"/>
          <p14:tracePt t="129252" x="5589588" y="2155825"/>
          <p14:tracePt t="129273" x="5610225" y="2162175"/>
          <p14:tracePt t="129285" x="5632450" y="2162175"/>
          <p14:tracePt t="129302" x="5638800" y="2162175"/>
          <p14:tracePt t="129321" x="5645150" y="2170113"/>
          <p14:tracePt t="129484" x="5659438" y="2176463"/>
          <p14:tracePt t="129502" x="5702300" y="2190750"/>
          <p14:tracePt t="129522" x="5786438" y="2232025"/>
          <p14:tracePt t="129536" x="5848350" y="2246313"/>
          <p14:tracePt t="129555" x="5891213" y="2266950"/>
          <p14:tracePt t="129569" x="5905500" y="2266950"/>
          <p14:tracePt t="129817" x="5897563" y="2266950"/>
          <p14:tracePt t="129838" x="5891213" y="2260600"/>
          <p14:tracePt t="130251" x="5891213" y="2239963"/>
          <p14:tracePt t="130270" x="5897563" y="2225675"/>
          <p14:tracePt t="130286" x="5905500" y="2217738"/>
          <p14:tracePt t="130564" x="5905500" y="2211388"/>
          <p14:tracePt t="130578" x="5911850" y="2211388"/>
          <p14:tracePt t="130752" x="5911850" y="2205038"/>
          <p14:tracePt t="130769" x="5911850" y="2190750"/>
          <p14:tracePt t="130790" x="5911850" y="2162175"/>
          <p14:tracePt t="130803" x="5911850" y="2141538"/>
          <p14:tracePt t="130825" x="5911850" y="2127250"/>
          <p14:tracePt t="130827" x="5911850" y="2120900"/>
          <p14:tracePt t="130857" x="5905500" y="2078038"/>
          <p14:tracePt t="130875" x="5905500" y="2057400"/>
          <p14:tracePt t="130891" x="5905500" y="2043113"/>
          <p14:tracePt t="130892" x="5905500" y="2036763"/>
          <p14:tracePt t="130908" x="5905500" y="2028825"/>
          <p14:tracePt t="130925" x="5905500" y="2022475"/>
          <p14:tracePt t="130937" x="5897563" y="2008188"/>
          <p14:tracePt t="130973" x="5897563" y="2001838"/>
          <p14:tracePt t="131125" x="5897563" y="1993900"/>
          <p14:tracePt t="131190" x="5897563" y="2008188"/>
          <p14:tracePt t="131204" x="5905500" y="2022475"/>
          <p14:tracePt t="131224" x="5918200" y="2057400"/>
          <p14:tracePt t="131241" x="5926138" y="2071688"/>
          <p14:tracePt t="131254" x="5926138" y="2085975"/>
          <p14:tracePt t="131273" x="5932488" y="2092325"/>
          <p14:tracePt t="131347" x="5932488" y="2098675"/>
          <p14:tracePt t="131360" x="5932488" y="2106613"/>
          <p14:tracePt t="131375" x="5932488" y="2112963"/>
          <p14:tracePt t="131391" x="5926138" y="2112963"/>
          <p14:tracePt t="131409" x="5926138" y="2120900"/>
          <p14:tracePt t="131436" x="5926138" y="2127250"/>
          <p14:tracePt t="131504" x="5932488" y="2127250"/>
          <p14:tracePt t="131519" x="5940425" y="2127250"/>
          <p14:tracePt t="131541" x="5946775" y="2133600"/>
          <p14:tracePt t="131575" x="5961063" y="2141538"/>
          <p14:tracePt t="131600" x="5975350" y="2147888"/>
          <p14:tracePt t="131625" x="5988050" y="2170113"/>
          <p14:tracePt t="131641" x="5995988" y="2176463"/>
          <p14:tracePt t="131658" x="6002338" y="2176463"/>
          <p14:tracePt t="131742" x="6010275" y="2176463"/>
          <p14:tracePt t="131753" x="6016625" y="2176463"/>
          <p14:tracePt t="132437" x="6002338" y="2176463"/>
          <p14:tracePt t="132863" x="5975350" y="2176463"/>
          <p14:tracePt t="132877" x="5926138" y="2162175"/>
          <p14:tracePt t="132896" x="5842000" y="2133600"/>
          <p14:tracePt t="132923" x="5764213" y="2098675"/>
          <p14:tracePt t="132938" x="5708650" y="2071688"/>
          <p14:tracePt t="132958" x="5645150" y="2051050"/>
          <p14:tracePt t="132977" x="5624513" y="2028825"/>
          <p14:tracePt t="132979" x="5618163" y="2022475"/>
          <p14:tracePt t="133009" x="5618163" y="1981200"/>
          <p14:tracePt t="133022" x="5618163" y="1966913"/>
          <p14:tracePt t="133023" x="5618163" y="1938338"/>
          <p14:tracePt t="133041" x="5624513" y="1897063"/>
          <p14:tracePt t="133055" x="5653088" y="1862138"/>
          <p14:tracePt t="133071" x="5673725" y="1790700"/>
          <p14:tracePt t="133088" x="5722938" y="1755775"/>
          <p14:tracePt t="133110" x="5807075" y="1720850"/>
          <p14:tracePt t="133127" x="5842000" y="1708150"/>
          <p14:tracePt t="133128" x="5856288" y="1693863"/>
          <p14:tracePt t="133143" x="5883275" y="1673225"/>
          <p14:tracePt t="133155" x="5897563" y="1665288"/>
          <p14:tracePt t="133171" x="5911850" y="1651000"/>
          <p14:tracePt t="133173" x="5918200" y="1644650"/>
          <p14:tracePt t="133191" x="5926138" y="1630363"/>
          <p14:tracePt t="133206" x="5932488" y="1609725"/>
          <p14:tracePt t="133222" x="5953125" y="1574800"/>
          <p14:tracePt t="133242" x="5988050" y="1531938"/>
          <p14:tracePt t="133255" x="5995988" y="1519238"/>
          <p14:tracePt t="133256" x="5995988" y="1511300"/>
          <p14:tracePt t="133272" x="6010275" y="1490663"/>
          <p14:tracePt t="133293" x="6022975" y="1470025"/>
          <p14:tracePt t="133317" x="6051550" y="1455738"/>
          <p14:tracePt t="133339" x="6080125" y="1441450"/>
          <p14:tracePt t="133356" x="6086475" y="1435100"/>
          <p14:tracePt t="133377" x="6094413" y="1435100"/>
          <p14:tracePt t="133426" x="6100763" y="1435100"/>
          <p14:tracePt t="133455" x="6100763" y="1441450"/>
          <p14:tracePt t="133474" x="6100763" y="1455738"/>
          <p14:tracePt t="133493" x="6094413" y="1470025"/>
          <p14:tracePt t="133506" x="6072188" y="1484313"/>
          <p14:tracePt t="133526" x="5988050" y="1554163"/>
          <p14:tracePt t="133539" x="5961063" y="1581150"/>
          <p14:tracePt t="133558" x="5807075" y="1673225"/>
          <p14:tracePt t="133572" x="5729288" y="1720850"/>
          <p14:tracePt t="133594" x="5667375" y="1770063"/>
          <p14:tracePt t="133611" x="5638800" y="1798638"/>
          <p14:tracePt t="133626" x="5618163" y="1833563"/>
          <p14:tracePt t="133639" x="5603875" y="1847850"/>
          <p14:tracePt t="133655" x="5589588" y="1868488"/>
          <p14:tracePt t="133674" x="5583238" y="1882775"/>
          <p14:tracePt t="133688" x="5575300" y="1897063"/>
          <p14:tracePt t="133706" x="5562600" y="1917700"/>
          <p14:tracePt t="133727" x="5548313" y="1931988"/>
          <p14:tracePt t="133728" x="5548313" y="1938338"/>
          <p14:tracePt t="133739" x="5540375" y="1944688"/>
          <p14:tracePt t="133755" x="5527675" y="1966913"/>
          <p14:tracePt t="133773" x="5513388" y="1993900"/>
          <p14:tracePt t="133788" x="5499100" y="2016125"/>
          <p14:tracePt t="133806" x="5499100" y="2022475"/>
          <p14:tracePt t="133822" x="5499100" y="2028825"/>
          <p14:tracePt t="133842" x="5499100" y="2043113"/>
          <p14:tracePt t="133877" x="5499100" y="2051050"/>
          <p14:tracePt t="133890" x="5499100" y="2063750"/>
          <p14:tracePt t="133905" x="5534025" y="2085975"/>
          <p14:tracePt t="133926" x="5589588" y="2112963"/>
          <p14:tracePt t="133939" x="5624513" y="2133600"/>
          <p14:tracePt t="133958" x="5653088" y="2141538"/>
          <p14:tracePt t="133972" x="5653088" y="2147888"/>
          <p14:tracePt t="134008" x="5659438" y="2155825"/>
          <p14:tracePt t="134022" x="5688013" y="2155825"/>
          <p14:tracePt t="134039" x="5716588" y="2162175"/>
          <p14:tracePt t="134061" x="5772150" y="2176463"/>
          <p14:tracePt t="134077" x="5799138" y="2176463"/>
          <p14:tracePt t="134094" x="5821363" y="2176463"/>
          <p14:tracePt t="134096" x="5827713" y="2176463"/>
          <p14:tracePt t="134111" x="5834063" y="2176463"/>
          <p14:tracePt t="134136" x="5842000" y="2176463"/>
          <p14:tracePt t="134158" x="5856288" y="2176463"/>
          <p14:tracePt t="134172" x="5876925" y="2162175"/>
          <p14:tracePt t="134193" x="5897563" y="2141538"/>
          <p14:tracePt t="134210" x="5918200" y="2120900"/>
          <p14:tracePt t="134223" x="5940425" y="2092325"/>
          <p14:tracePt t="134242" x="5953125" y="2071688"/>
          <p14:tracePt t="134261" x="5953125" y="2043113"/>
          <p14:tracePt t="134271" x="5953125" y="2028825"/>
          <p14:tracePt t="134288" x="5953125" y="2008188"/>
          <p14:tracePt t="134308" x="5953125" y="1981200"/>
          <p14:tracePt t="134321" x="5946775" y="1966913"/>
          <p14:tracePt t="134339" x="5932488" y="1952625"/>
          <p14:tracePt t="134355" x="5905500" y="1938338"/>
          <p14:tracePt t="134377" x="5848350" y="1903413"/>
          <p14:tracePt t="134393" x="5772150" y="1874838"/>
          <p14:tracePt t="134406" x="5702300" y="1862138"/>
          <p14:tracePt t="134423" x="5638800" y="1847850"/>
          <p14:tracePt t="134442" x="5562600" y="1847850"/>
          <p14:tracePt t="134461" x="5534025" y="1847850"/>
          <p14:tracePt t="134472" x="5513388" y="1847850"/>
          <p14:tracePt t="134493" x="5478463" y="1862138"/>
          <p14:tracePt t="134510" x="5435600" y="1889125"/>
          <p14:tracePt t="134522" x="5380038" y="1917700"/>
          <p14:tracePt t="134542" x="5330825" y="1944688"/>
          <p14:tracePt t="134560" x="5289550" y="1981200"/>
          <p14:tracePt t="134584" x="5260975" y="2016125"/>
          <p14:tracePt t="134610" x="5254625" y="2057400"/>
          <p14:tracePt t="134627" x="5260975" y="2106613"/>
          <p14:tracePt t="134639" x="5268913" y="2112963"/>
          <p14:tracePt t="134660" x="5310188" y="2162175"/>
          <p14:tracePt t="134674" x="5345113" y="2182813"/>
          <p14:tracePt t="134689" x="5394325" y="2211388"/>
          <p14:tracePt t="134706" x="5484813" y="2246313"/>
          <p14:tracePt t="134726" x="5632450" y="2281238"/>
          <p14:tracePt t="134739" x="5681663" y="2287588"/>
          <p14:tracePt t="134759" x="5786438" y="2287588"/>
          <p14:tracePt t="134772" x="5834063" y="2281238"/>
          <p14:tracePt t="134791" x="5856288" y="2266950"/>
          <p14:tracePt t="134810" x="5862638" y="2246313"/>
          <p14:tracePt t="134827" x="5862638" y="2205038"/>
          <p14:tracePt t="134845" x="5842000" y="2176463"/>
          <p14:tracePt t="134860" x="5827713" y="2162175"/>
          <p14:tracePt t="134877" x="5807075" y="2147888"/>
          <p14:tracePt t="134894" x="5778500" y="2133600"/>
          <p14:tracePt t="134905" x="5772150" y="2127250"/>
          <p14:tracePt t="134926" x="5751513" y="2120900"/>
          <p14:tracePt t="134942" x="5743575" y="2120900"/>
          <p14:tracePt t="134943" x="0" y="0"/>
        </p14:tracePtLst>
        <p14:tracePtLst>
          <p14:tracePt t="157225" x="4100513" y="3632200"/>
          <p14:tracePt t="157233" x="4106863" y="3632200"/>
          <p14:tracePt t="157332" x="4113213" y="3632200"/>
          <p14:tracePt t="157346" x="4127500" y="3632200"/>
          <p14:tracePt t="157359" x="4170363" y="3632200"/>
          <p14:tracePt t="157376" x="4232275" y="3632200"/>
          <p14:tracePt t="157397" x="4289425" y="3603625"/>
          <p14:tracePt t="157413" x="4324350" y="3597275"/>
          <p14:tracePt t="157425" x="4337050" y="3589338"/>
          <p14:tracePt t="157443" x="4351338" y="3576638"/>
          <p14:tracePt t="157462" x="4359275" y="3562350"/>
          <p14:tracePt t="157608" x="4351338" y="3562350"/>
          <p14:tracePt t="157627" x="4344988" y="3562350"/>
          <p14:tracePt t="157675" x="4337050" y="3568700"/>
          <p14:tracePt t="157691" x="4337050" y="3576638"/>
          <p14:tracePt t="157710" x="4330700" y="3582988"/>
          <p14:tracePt t="157725" x="4330700" y="3589338"/>
          <p14:tracePt t="157743" x="4324350" y="3597275"/>
          <p14:tracePt t="157762" x="4324350" y="3603625"/>
          <p14:tracePt t="157781" x="4324350" y="3611563"/>
          <p14:tracePt t="157814" x="4365625" y="3624263"/>
          <p14:tracePt t="157829" x="4406900" y="3632200"/>
          <p14:tracePt t="157842" x="4441825" y="3632200"/>
          <p14:tracePt t="157862" x="4540250" y="3638550"/>
          <p14:tracePt t="157875" x="4624388" y="3646488"/>
          <p14:tracePt t="157898" x="4722813" y="3646488"/>
          <p14:tracePt t="157911" x="4737100" y="3646488"/>
          <p14:tracePt t="157929" x="4743450" y="3646488"/>
          <p14:tracePt t="157979" x="4749800" y="3646488"/>
          <p14:tracePt t="158016" x="4757738" y="3646488"/>
          <p14:tracePt t="158111" x="4764088" y="3646488"/>
          <p14:tracePt t="158126" x="4784725" y="3646488"/>
          <p14:tracePt t="158142" x="4799013" y="3646488"/>
          <p14:tracePt t="158159" x="4806950" y="3646488"/>
          <p14:tracePt t="159192" x="4806950" y="3652838"/>
          <p14:tracePt t="159210" x="4792663" y="3667125"/>
          <p14:tracePt t="159226" x="4792663" y="3673475"/>
          <p14:tracePt t="159243" x="4784725" y="3673475"/>
          <p14:tracePt t="159259" x="4784725" y="3681413"/>
          <p14:tracePt t="159298" x="4784725" y="3695700"/>
          <p14:tracePt t="159316" x="4784725" y="3702050"/>
          <p14:tracePt t="159345" x="4784725" y="3708400"/>
          <p14:tracePt t="159579" x="4792663" y="3708400"/>
          <p14:tracePt t="159723" x="4792663" y="3716338"/>
          <p14:tracePt t="159739" x="4778375" y="3722688"/>
          <p14:tracePt t="159741" x="4772025" y="3730625"/>
          <p14:tracePt t="159761" x="4749800" y="3736975"/>
          <p14:tracePt t="159781" x="4729163" y="3751263"/>
          <p14:tracePt t="159800" x="4722813" y="3751263"/>
          <p14:tracePt t="159811" x="4708525" y="3757613"/>
          <p14:tracePt t="159849" x="4702175" y="3757613"/>
          <p14:tracePt t="159864" x="4679950" y="3757613"/>
          <p14:tracePt t="159881" x="4665663" y="3757613"/>
          <p14:tracePt t="159894" x="4624388" y="3757613"/>
          <p14:tracePt t="159914" x="4583113" y="3751263"/>
          <p14:tracePt t="159927" x="4575175" y="3743325"/>
          <p14:tracePt t="159947" x="4533900" y="3730625"/>
          <p14:tracePt t="159965" x="4498975" y="3716338"/>
          <p14:tracePt t="159967" x="4491038" y="3708400"/>
          <p14:tracePt t="159990" x="4478338" y="3708400"/>
          <p14:tracePt t="160174" x="4478338" y="3702050"/>
          <p14:tracePt t="160190" x="4478338" y="3687763"/>
          <p14:tracePt t="160212" x="4478338" y="3681413"/>
          <p14:tracePt t="160213" x="4478338" y="3673475"/>
          <p14:tracePt t="160228" x="4478338" y="3659188"/>
          <p14:tracePt t="160247" x="4470400" y="3652838"/>
          <p14:tracePt t="160265" x="4470400" y="3638550"/>
          <p14:tracePt t="160282" x="4464050" y="3632200"/>
          <p14:tracePt t="160300" x="4456113" y="3617913"/>
          <p14:tracePt t="161361" x="4478338" y="3611563"/>
          <p14:tracePt t="161383" x="4533900" y="3603625"/>
          <p14:tracePt t="161395" x="4560888" y="3603625"/>
          <p14:tracePt t="161416" x="4694238" y="3603625"/>
          <p14:tracePt t="161432" x="4792663" y="3617913"/>
          <p14:tracePt t="161446" x="4897438" y="3624263"/>
          <p14:tracePt t="161467" x="5022850" y="3624263"/>
          <p14:tracePt t="161484" x="5065713" y="3624263"/>
          <p14:tracePt t="161501" x="5080000" y="3624263"/>
          <p14:tracePt t="161517" x="5092700" y="3617913"/>
          <p14:tracePt t="161533" x="5100638" y="3611563"/>
          <p14:tracePt t="161550" x="5106988" y="3611563"/>
          <p14:tracePt t="161715" x="5100638" y="3611563"/>
          <p14:tracePt t="161733" x="5072063" y="3617913"/>
          <p14:tracePt t="161750" x="5022850" y="3624263"/>
          <p14:tracePt t="161768" x="5002213" y="3632200"/>
          <p14:tracePt t="161784" x="4995863" y="3632200"/>
          <p14:tracePt t="161796" x="4973638" y="3632200"/>
          <p14:tracePt t="161814" x="4960938" y="3632200"/>
          <p14:tracePt t="161833" x="4932363" y="3632200"/>
          <p14:tracePt t="162093" x="4897438" y="3617913"/>
          <p14:tracePt t="162109" x="4854575" y="3597275"/>
          <p14:tracePt t="162111" x="4841875" y="3589338"/>
          <p14:tracePt t="162131" x="4806950" y="3576638"/>
          <p14:tracePt t="162145" x="4778375" y="3576638"/>
          <p14:tracePt t="162162" x="4764088" y="3568700"/>
          <p14:tracePt t="162660" x="4806950" y="3576638"/>
          <p14:tracePt t="162676" x="4848225" y="3589338"/>
          <p14:tracePt t="162707" x="4946650" y="3603625"/>
          <p14:tracePt t="162733" x="5030788" y="3603625"/>
          <p14:tracePt t="162751" x="5072063" y="3603625"/>
          <p14:tracePt t="162768" x="5092700" y="3603625"/>
          <p14:tracePt t="162780" x="5100638" y="3603625"/>
          <p14:tracePt t="162799" x="5106988" y="3603625"/>
          <p14:tracePt t="162817" x="5114925" y="3603625"/>
          <p14:tracePt t="162833" x="5127625" y="3603625"/>
          <p14:tracePt t="162846" x="5135563" y="3603625"/>
          <p14:tracePt t="162863" x="5149850" y="3603625"/>
          <p14:tracePt t="162882" x="5176838" y="3603625"/>
          <p14:tracePt t="162901" x="5226050" y="3603625"/>
          <p14:tracePt t="162913" x="5268913" y="3603625"/>
          <p14:tracePt t="162929" x="5310188" y="3603625"/>
          <p14:tracePt t="162947" x="5351463" y="3603625"/>
          <p14:tracePt t="162967" x="5408613" y="3617913"/>
          <p14:tracePt t="162984" x="5429250" y="3617913"/>
          <p14:tracePt t="163003" x="5435600" y="3617913"/>
          <p14:tracePt t="163033" x="5443538" y="3617913"/>
          <p14:tracePt t="163127" x="5429250" y="3624263"/>
          <p14:tracePt t="163141" x="5373688" y="3632200"/>
          <p14:tracePt t="163165" x="5324475" y="3646488"/>
          <p14:tracePt t="163179" x="5268913" y="3652838"/>
          <p14:tracePt t="163202" x="5162550" y="3652838"/>
          <p14:tracePt t="163217" x="5114925" y="3652838"/>
          <p14:tracePt t="163234" x="5043488" y="3652838"/>
          <p14:tracePt t="163251" x="4995863" y="3652838"/>
          <p14:tracePt t="163269" x="4973638" y="3646488"/>
          <p14:tracePt t="163285" x="4960938" y="3646488"/>
          <p14:tracePt t="163313" x="4953000" y="3638550"/>
          <p14:tracePt t="163349" x="4946650" y="3638550"/>
          <p14:tracePt t="163397" x="4932363" y="3638550"/>
          <p14:tracePt t="163412" x="4926013" y="3638550"/>
          <p14:tracePt t="163429" x="4918075" y="3638550"/>
          <p14:tracePt t="163480" x="4911725" y="3638550"/>
          <p14:tracePt t="164329" x="4918075" y="3632200"/>
          <p14:tracePt t="164345" x="4926013" y="3624263"/>
          <p14:tracePt t="164346" x="4932363" y="3624263"/>
          <p14:tracePt t="164367" x="4960938" y="3611563"/>
          <p14:tracePt t="164368" x="4973638" y="3611563"/>
          <p14:tracePt t="164380" x="4987925" y="3611563"/>
          <p14:tracePt t="164398" x="5016500" y="3597275"/>
          <p14:tracePt t="164414" x="5037138" y="3597275"/>
          <p14:tracePt t="164433" x="5043488" y="3589338"/>
          <p14:tracePt t="164453" x="5051425" y="3589338"/>
          <p14:tracePt t="164469" x="5065713" y="3589338"/>
          <p14:tracePt t="164488" x="5080000" y="3589338"/>
          <p14:tracePt t="164498" x="5086350" y="3589338"/>
          <p14:tracePt t="164514" x="5092700" y="3589338"/>
          <p14:tracePt t="164534" x="5100638" y="3589338"/>
          <p14:tracePt t="165974" x="5106988" y="3589338"/>
          <p14:tracePt t="165985" x="5127625" y="3582988"/>
          <p14:tracePt t="166002" x="5162550" y="3576638"/>
          <p14:tracePt t="166003" x="5197475" y="3568700"/>
          <p14:tracePt t="166020" x="5275263" y="3554413"/>
          <p14:tracePt t="166033" x="5330825" y="3541713"/>
          <p14:tracePt t="166050" x="5380038" y="3519488"/>
          <p14:tracePt t="166069" x="5394325" y="3513138"/>
          <p14:tracePt t="166082" x="5400675" y="3513138"/>
          <p14:tracePt t="166205" x="5394325" y="3513138"/>
          <p14:tracePt t="166220" x="5386388" y="3519488"/>
          <p14:tracePt t="166237" x="5380038" y="3519488"/>
          <p14:tracePt t="166249" x="5373688" y="3519488"/>
          <p14:tracePt t="166269" x="5373688" y="3527425"/>
          <p14:tracePt t="166282" x="5365750" y="3527425"/>
          <p14:tracePt t="166321" x="5359400" y="3527425"/>
          <p14:tracePt t="166336" x="5359400" y="3533775"/>
          <p14:tracePt t="166356" x="5351463" y="3533775"/>
          <p14:tracePt t="166401" x="5345113" y="3533775"/>
          <p14:tracePt t="167423" x="5345113" y="3541713"/>
          <p14:tracePt t="167439" x="5338763" y="3541713"/>
          <p14:tracePt t="167456" x="5338763" y="3548063"/>
          <p14:tracePt t="167486" x="5330825" y="3548063"/>
          <p14:tracePt t="167595" x="5330825" y="3554413"/>
          <p14:tracePt t="167720" x="5324475" y="3562350"/>
          <p14:tracePt t="167753" x="5316538" y="3562350"/>
          <p14:tracePt t="167798" x="5310188" y="3568700"/>
          <p14:tracePt t="167822" x="5295900" y="3576638"/>
          <p14:tracePt t="167834" x="5289550" y="3576638"/>
          <p14:tracePt t="167853" x="5281613" y="3582988"/>
          <p14:tracePt t="167888" x="5275263" y="3582988"/>
          <p14:tracePt t="168218" x="5281613" y="3582988"/>
          <p14:tracePt t="168579" x="5289550" y="3582988"/>
          <p14:tracePt t="168594" x="5303838" y="3582988"/>
          <p14:tracePt t="168618" x="5310188" y="3582988"/>
          <p14:tracePt t="168637" x="5316538" y="3582988"/>
          <p14:tracePt t="168690" x="5330825" y="3582988"/>
          <p14:tracePt t="168722" x="5338763" y="3582988"/>
          <p14:tracePt t="169753" x="5345113" y="3582988"/>
          <p14:tracePt t="169782" x="5351463" y="3582988"/>
          <p14:tracePt t="169892" x="5359400" y="3582988"/>
          <p14:tracePt t="169957" x="5365750" y="3582988"/>
          <p14:tracePt t="170000" x="5373688" y="3582988"/>
          <p14:tracePt t="170802" x="5386388" y="3582988"/>
          <p14:tracePt t="170823" x="5408613" y="3576638"/>
          <p14:tracePt t="170849" x="5429250" y="3576638"/>
          <p14:tracePt t="170870" x="5443538" y="3576638"/>
          <p14:tracePt t="171157" x="5456238" y="3576638"/>
          <p14:tracePt t="171176" x="5470525" y="3576638"/>
          <p14:tracePt t="171187" x="5478463" y="3576638"/>
          <p14:tracePt t="171220" x="5484813" y="3576638"/>
          <p14:tracePt t="171253" x="5492750" y="3576638"/>
          <p14:tracePt t="171306" x="5499100" y="3576638"/>
          <p14:tracePt t="171784" x="5492750" y="3582988"/>
          <p14:tracePt t="171786" x="5484813" y="3582988"/>
          <p14:tracePt t="171806" x="5470525" y="3597275"/>
          <p14:tracePt t="171824" x="5435600" y="3638550"/>
          <p14:tracePt t="171842" x="5408613" y="3673475"/>
          <p14:tracePt t="171859" x="5380038" y="3702050"/>
          <p14:tracePt t="171861" x="5351463" y="3730625"/>
          <p14:tracePt t="171875" x="5324475" y="3757613"/>
          <p14:tracePt t="171876" x="5295900" y="3786188"/>
          <p14:tracePt t="171893" x="5246688" y="3848100"/>
          <p14:tracePt t="171909" x="5205413" y="3897313"/>
          <p14:tracePt t="171925" x="5162550" y="3940175"/>
          <p14:tracePt t="171941" x="5135563" y="3975100"/>
          <p14:tracePt t="171954" x="5106988" y="4010025"/>
          <p14:tracePt t="171976" x="5086350" y="4030663"/>
          <p14:tracePt t="171987" x="5086350" y="4038600"/>
          <p14:tracePt t="172007" x="5080000" y="4044950"/>
          <p14:tracePt t="172041" x="5080000" y="4051300"/>
          <p14:tracePt t="172057" x="5072063" y="4059238"/>
          <p14:tracePt t="172070" x="5065713" y="4065588"/>
          <p14:tracePt t="172089" x="5057775" y="4065588"/>
          <p14:tracePt t="172113" x="5057775" y="4073525"/>
          <p14:tracePt t="172206" x="5030788" y="4086225"/>
          <p14:tracePt t="172221" x="4973638" y="4121150"/>
          <p14:tracePt t="172241" x="4883150" y="4170363"/>
          <p14:tracePt t="172254" x="4737100" y="4240213"/>
          <p14:tracePt t="172274" x="4484688" y="4332288"/>
          <p14:tracePt t="172287" x="4371975" y="4359275"/>
          <p14:tracePt t="172288" x="4246563" y="4373563"/>
          <p14:tracePt t="172309" x="4043363" y="4402138"/>
          <p14:tracePt t="172311" x="3973513" y="4408488"/>
          <p14:tracePt t="172329" x="3813175" y="4416425"/>
          <p14:tracePt t="172343" x="3651250" y="4422775"/>
          <p14:tracePt t="172359" x="3525838" y="4422775"/>
          <p14:tracePt t="172375" x="3427413" y="4429125"/>
          <p14:tracePt t="172393" x="3309938" y="4451350"/>
          <p14:tracePt t="172409" x="3225800" y="4451350"/>
          <p14:tracePt t="172426" x="3133725" y="4451350"/>
          <p14:tracePt t="172437" x="3063875" y="4443413"/>
          <p14:tracePt t="172458" x="2874963" y="4394200"/>
          <p14:tracePt t="172471" x="2749550" y="4367213"/>
          <p14:tracePt t="172490" x="2554288" y="4318000"/>
          <p14:tracePt t="172509" x="2392363" y="4268788"/>
          <p14:tracePt t="172521" x="2232025" y="4233863"/>
          <p14:tracePt t="172539" x="2084388" y="4205288"/>
          <p14:tracePt t="172554" x="1930400" y="4178300"/>
          <p14:tracePt t="172574" x="1749425" y="4149725"/>
          <p14:tracePt t="172593" x="1665288" y="4149725"/>
          <p14:tracePt t="172609" x="1587500" y="4135438"/>
          <p14:tracePt t="172626" x="1462088" y="4114800"/>
          <p14:tracePt t="172642" x="1363663" y="4100513"/>
          <p14:tracePt t="172659" x="1287463" y="4094163"/>
          <p14:tracePt t="172671" x="1174750" y="4086225"/>
          <p14:tracePt t="172692" x="1063625" y="4086225"/>
          <p14:tracePt t="172693" x="1008063" y="4086225"/>
          <p14:tracePt t="172710" x="915988" y="4086225"/>
          <p14:tracePt t="172721" x="874713" y="4086225"/>
          <p14:tracePt t="172738" x="846138" y="4094163"/>
          <p14:tracePt t="172754" x="831850" y="4100513"/>
          <p14:tracePt t="172829" x="839788" y="4100513"/>
          <p14:tracePt t="172842" x="854075" y="4100513"/>
          <p14:tracePt t="172859" x="895350" y="4100513"/>
          <p14:tracePt t="172875" x="930275" y="4094163"/>
          <p14:tracePt t="172892" x="950913" y="4086225"/>
          <p14:tracePt t="172909" x="965200" y="4086225"/>
          <p14:tracePt t="172911" x="973138" y="4086225"/>
          <p14:tracePt t="172958" x="985838" y="4086225"/>
          <p14:tracePt t="172970" x="993775" y="4086225"/>
          <p14:tracePt t="172991" x="1000125" y="4086225"/>
          <p14:tracePt t="173009" x="1014413" y="4086225"/>
          <p14:tracePt t="173017" x="1020763" y="4086225"/>
          <p14:tracePt t="173041" x="1035050" y="4079875"/>
          <p14:tracePt t="173281" x="1035050" y="4086225"/>
          <p14:tracePt t="173301" x="1035050" y="4108450"/>
          <p14:tracePt t="173324" x="1042988" y="4121150"/>
          <p14:tracePt t="173349" x="1049338" y="4149725"/>
          <p14:tracePt t="173377" x="1049338" y="4164013"/>
          <p14:tracePt t="173389" x="1049338" y="4170363"/>
          <p14:tracePt t="173407" x="1049338" y="4178300"/>
          <p14:tracePt t="173565" x="1055688" y="4184650"/>
          <p14:tracePt t="173594" x="1063625" y="4191000"/>
          <p14:tracePt t="173610" x="1063625" y="4198938"/>
          <p14:tracePt t="173627" x="1069975" y="4205288"/>
          <p14:tracePt t="173655" x="1069975" y="4213225"/>
          <p14:tracePt t="173924" x="1090613" y="4233863"/>
          <p14:tracePt t="173939" x="1098550" y="4240213"/>
          <p14:tracePt t="173958" x="1112838" y="4254500"/>
          <p14:tracePt t="173977" x="1119188" y="4254500"/>
          <p14:tracePt t="173993" x="1119188" y="4262438"/>
          <p14:tracePt t="174252" x="1133475" y="4262438"/>
          <p14:tracePt t="174287" x="1147763" y="4262438"/>
          <p14:tracePt t="174312" x="1168400" y="4262438"/>
          <p14:tracePt t="174313" x="1174750" y="4262438"/>
          <p14:tracePt t="174339" x="1217613" y="4268788"/>
          <p14:tracePt t="174361" x="1266825" y="4289425"/>
          <p14:tracePt t="174377" x="1293813" y="4303713"/>
          <p14:tracePt t="174393" x="1336675" y="4324350"/>
          <p14:tracePt t="174406" x="1377950" y="4338638"/>
          <p14:tracePt t="174426" x="1433513" y="4344988"/>
          <p14:tracePt t="174440" x="1482725" y="4344988"/>
          <p14:tracePt t="174459" x="1525588" y="4344988"/>
          <p14:tracePt t="174476" x="1566863" y="4344988"/>
          <p14:tracePt t="174489" x="1622425" y="4344988"/>
          <p14:tracePt t="174510" x="1770063" y="4352925"/>
          <p14:tracePt t="174523" x="1874838" y="4394200"/>
          <p14:tracePt t="174548" x="2133600" y="4478338"/>
          <p14:tracePt t="174576" x="2519363" y="4591050"/>
          <p14:tracePt t="174593" x="2671763" y="4632325"/>
          <p14:tracePt t="174610" x="2778125" y="4652963"/>
          <p14:tracePt t="174628" x="2805113" y="4667250"/>
          <p14:tracePt t="174753" x="2805113" y="4675188"/>
          <p14:tracePt t="174769" x="2784475" y="4681538"/>
          <p14:tracePt t="174790" x="2755900" y="4687888"/>
          <p14:tracePt t="174810" x="2728913" y="4695825"/>
          <p14:tracePt t="174828" x="2708275" y="4702175"/>
          <p14:tracePt t="174844" x="2671763" y="4702175"/>
          <p14:tracePt t="174861" x="2616200" y="4687888"/>
          <p14:tracePt t="174877" x="2581275" y="4667250"/>
          <p14:tracePt t="174893" x="2532063" y="4632325"/>
          <p14:tracePt t="174907" x="2476500" y="4583113"/>
          <p14:tracePt t="174923" x="2447925" y="4556125"/>
          <p14:tracePt t="174942" x="2441575" y="4527550"/>
          <p14:tracePt t="174960" x="2441575" y="4521200"/>
          <p14:tracePt t="175049" x="2441575" y="4541838"/>
          <p14:tracePt t="175061" x="2441575" y="4562475"/>
          <p14:tracePt t="175078" x="2447925" y="4625975"/>
          <p14:tracePt t="175094" x="2447925" y="4675188"/>
          <p14:tracePt t="175111" x="2447925" y="4724400"/>
          <p14:tracePt t="175128" x="2447925" y="4772025"/>
          <p14:tracePt t="175139" x="2447925" y="4829175"/>
          <p14:tracePt t="175159" x="2447925" y="4884738"/>
          <p14:tracePt t="175178" x="2435225" y="4983163"/>
          <p14:tracePt t="175190" x="2427288" y="5018088"/>
          <p14:tracePt t="175190" x="2420938" y="5038725"/>
          <p14:tracePt t="175206" x="2413000" y="5087938"/>
          <p14:tracePt t="175223" x="2406650" y="5137150"/>
          <p14:tracePt t="175240" x="2392363" y="5184775"/>
          <p14:tracePt t="175256" x="2386013" y="5227638"/>
          <p14:tracePt t="175278" x="2378075" y="5276850"/>
          <p14:tracePt t="175302" x="2378075" y="5291138"/>
          <p14:tracePt t="175303" x="2378075" y="5297488"/>
          <p14:tracePt t="175342" x="2378075" y="5303838"/>
          <p14:tracePt t="175455" x="0" y="0"/>
        </p14:tracePtLst>
        <p14:tracePtLst>
          <p14:tracePt t="199990" x="5673725" y="4625975"/>
          <p14:tracePt t="200124" x="5681663" y="4618038"/>
          <p14:tracePt t="200145" x="5716588" y="4611688"/>
          <p14:tracePt t="200165" x="5743575" y="4597400"/>
          <p14:tracePt t="200177" x="5778500" y="4597400"/>
          <p14:tracePt t="200198" x="5821363" y="4591050"/>
          <p14:tracePt t="200223" x="5856288" y="4583113"/>
          <p14:tracePt t="200247" x="5862638" y="4583113"/>
          <p14:tracePt t="200548" x="5870575" y="4583113"/>
          <p14:tracePt t="200565" x="5876925" y="4597400"/>
          <p14:tracePt t="200577" x="5883275" y="4605338"/>
          <p14:tracePt t="200598" x="5891213" y="4618038"/>
          <p14:tracePt t="200611" x="5891213" y="4632325"/>
          <p14:tracePt t="200630" x="5891213" y="4640263"/>
          <p14:tracePt t="200972" x="5891213" y="4646613"/>
          <p14:tracePt t="201001" x="5891213" y="4652963"/>
          <p14:tracePt t="201016" x="5891213" y="4660900"/>
          <p14:tracePt t="203171" x="5708650" y="4681538"/>
          <p14:tracePt t="203175" x="5702300" y="4681538"/>
          <p14:tracePt t="203196" x="5694363" y="4687888"/>
          <p14:tracePt t="203266" x="5688013" y="4687888"/>
          <p14:tracePt t="203281" x="5673725" y="4695825"/>
          <p14:tracePt t="203297" x="5653088" y="4695825"/>
          <p14:tracePt t="203315" x="5610225" y="4695825"/>
          <p14:tracePt t="203333" x="5548313" y="4695825"/>
          <p14:tracePt t="203349" x="5492750" y="4695825"/>
          <p14:tracePt t="203366" x="5449888" y="4695825"/>
          <p14:tracePt t="203380" x="5429250" y="4695825"/>
          <p14:tracePt t="203400" x="5414963" y="4695825"/>
          <p14:tracePt t="203433" x="5408613" y="4695825"/>
          <p14:tracePt t="203709" x="0" y="0"/>
        </p14:tracePtLst>
        <p14:tracePtLst>
          <p14:tracePt t="217957" x="5373688" y="2301875"/>
          <p14:tracePt t="218347" x="5400675" y="2301875"/>
          <p14:tracePt t="218348" x="5408613" y="2301875"/>
          <p14:tracePt t="218359" x="5421313" y="2295525"/>
          <p14:tracePt t="218378" x="5470525" y="2295525"/>
          <p14:tracePt t="218397" x="5492750" y="2295525"/>
          <p14:tracePt t="218409" x="5527675" y="2295525"/>
          <p14:tracePt t="218426" x="5575300" y="2295525"/>
          <p14:tracePt t="218442" x="5638800" y="2287588"/>
          <p14:tracePt t="218462" x="5702300" y="2274888"/>
          <p14:tracePt t="218481" x="5737225" y="2274888"/>
          <p14:tracePt t="218505" x="5772150" y="2266950"/>
          <p14:tracePt t="218506" x="5778500" y="2266950"/>
          <p14:tracePt t="218526" x="5786438" y="2266950"/>
          <p14:tracePt t="218543" x="5792788" y="2266950"/>
          <p14:tracePt t="218780" x="5799138" y="2266950"/>
          <p14:tracePt t="218795" x="5813425" y="2260600"/>
          <p14:tracePt t="218814" x="5827713" y="2260600"/>
          <p14:tracePt t="218831" x="5848350" y="2252663"/>
          <p14:tracePt t="218843" x="5883275" y="2246313"/>
          <p14:tracePt t="218862" x="5911850" y="2246313"/>
          <p14:tracePt t="218881" x="5961063" y="2239963"/>
          <p14:tracePt t="218892" x="5975350" y="2239963"/>
          <p14:tracePt t="218911" x="5995988" y="2239963"/>
          <p14:tracePt t="218930" x="6002338" y="2239963"/>
          <p14:tracePt t="218981" x="6010275" y="2239963"/>
          <p14:tracePt t="219173" x="6030913" y="2232025"/>
          <p14:tracePt t="219198" x="6057900" y="2217738"/>
          <p14:tracePt t="219222" x="6086475" y="2211388"/>
          <p14:tracePt t="219244" x="6107113" y="2205038"/>
          <p14:tracePt t="219298" x="6115050" y="2205038"/>
          <p14:tracePt t="219441" x="6121400" y="2205038"/>
          <p14:tracePt t="219455" x="6135688" y="2205038"/>
          <p14:tracePt t="219478" x="6184900" y="2190750"/>
          <p14:tracePt t="219499" x="6226175" y="2176463"/>
          <p14:tracePt t="219517" x="6261100" y="2162175"/>
          <p14:tracePt t="219549" x="6275388" y="2155825"/>
          <p14:tracePt t="219596" x="6275388" y="2147888"/>
          <p14:tracePt t="219812" x="6289675" y="2147888"/>
          <p14:tracePt t="219828" x="6324600" y="2147888"/>
          <p14:tracePt t="219846" x="6359525" y="2141538"/>
          <p14:tracePt t="219865" x="6394450" y="2133600"/>
          <p14:tracePt t="219881" x="6408738" y="2133600"/>
          <p14:tracePt t="219898" x="6415088" y="2133600"/>
          <p14:tracePt t="219926" x="6423025" y="2133600"/>
          <p14:tracePt t="220236" x="6457950" y="2133600"/>
          <p14:tracePt t="220249" x="6478588" y="2155825"/>
          <p14:tracePt t="220266" x="6484938" y="2155825"/>
          <p14:tracePt t="220282" x="6499225" y="2162175"/>
          <p14:tracePt t="220799" x="6457950" y="2162175"/>
          <p14:tracePt t="220801" x="6400800" y="2162175"/>
          <p14:tracePt t="220811" x="6359525" y="2162175"/>
          <p14:tracePt t="220827" x="6246813" y="2170113"/>
          <p14:tracePt t="220845" x="6094413" y="2190750"/>
          <p14:tracePt t="220864" x="6022975" y="2197100"/>
          <p14:tracePt t="220882" x="5975350" y="2205038"/>
          <p14:tracePt t="220883" x="5961063" y="2211388"/>
          <p14:tracePt t="220894" x="5940425" y="2225675"/>
          <p14:tracePt t="220914" x="5870575" y="2252663"/>
          <p14:tracePt t="220929" x="5813425" y="2281238"/>
          <p14:tracePt t="220944" x="5772150" y="2309813"/>
          <p14:tracePt t="220961" x="5708650" y="2359025"/>
          <p14:tracePt t="220981" x="5667375" y="2393950"/>
          <p14:tracePt t="221003" x="5645150" y="2420938"/>
          <p14:tracePt t="221032" x="5603875" y="2470150"/>
          <p14:tracePt t="221049" x="5583238" y="2498725"/>
          <p14:tracePt t="221065" x="5554663" y="2533650"/>
          <p14:tracePt t="221078" x="5534025" y="2560638"/>
          <p14:tracePt t="221098" x="5519738" y="2574925"/>
          <p14:tracePt t="221111" x="5505450" y="2589213"/>
          <p14:tracePt t="221128" x="5492750" y="2595563"/>
          <p14:tracePt t="221149" x="5456238" y="2624138"/>
          <p14:tracePt t="221161" x="5443538" y="2644775"/>
          <p14:tracePt t="221179" x="5414963" y="2673350"/>
          <p14:tracePt t="221194" x="5394325" y="2687638"/>
          <p14:tracePt t="221211" x="5373688" y="2708275"/>
          <p14:tracePt t="221232" x="5345113" y="2714625"/>
          <p14:tracePt t="221249" x="5316538" y="2728913"/>
          <p14:tracePt t="221266" x="5246688" y="2763838"/>
          <p14:tracePt t="221283" x="5170488" y="2798763"/>
          <p14:tracePt t="221300" x="5114925" y="2827338"/>
          <p14:tracePt t="221311" x="5072063" y="2847975"/>
          <p14:tracePt t="221338" x="5008563" y="2876550"/>
          <p14:tracePt t="221343" x="4995863" y="2876550"/>
          <p14:tracePt t="221366" x="4973638" y="2882900"/>
          <p14:tracePt t="221378" x="4973638" y="2890838"/>
          <p14:tracePt t="221580" x="4987925" y="2890838"/>
          <p14:tracePt t="221595" x="5002213" y="2890838"/>
          <p14:tracePt t="221611" x="5022850" y="2890838"/>
          <p14:tracePt t="221632" x="5051425" y="2925763"/>
          <p14:tracePt t="221633" x="5065713" y="2967038"/>
          <p14:tracePt t="221650" x="5086350" y="3051175"/>
          <p14:tracePt t="221662" x="5100638" y="3114675"/>
          <p14:tracePt t="221678" x="5135563" y="3303588"/>
          <p14:tracePt t="221698" x="5156200" y="3414713"/>
          <p14:tracePt t="221711" x="5170488" y="3470275"/>
          <p14:tracePt t="221728" x="5184775" y="3492500"/>
          <p14:tracePt t="221744" x="5184775" y="3498850"/>
          <p14:tracePt t="221761" x="5191125" y="3498850"/>
          <p14:tracePt t="221782" x="5211763" y="3463925"/>
          <p14:tracePt t="221783" x="5219700" y="3449638"/>
          <p14:tracePt t="221800" x="5246688" y="3400425"/>
          <p14:tracePt t="221817" x="5260975" y="3373438"/>
          <p14:tracePt t="221832" x="5281613" y="3338513"/>
          <p14:tracePt t="221845" x="5295900" y="3309938"/>
          <p14:tracePt t="221865" x="5324475" y="3246438"/>
          <p14:tracePt t="221878" x="5338763" y="3219450"/>
          <p14:tracePt t="221899" x="5380038" y="3086100"/>
          <p14:tracePt t="221913" x="5408613" y="3030538"/>
          <p14:tracePt t="221929" x="5443538" y="2967038"/>
          <p14:tracePt t="221949" x="5484813" y="2876550"/>
          <p14:tracePt t="221974" x="5505450" y="2833688"/>
          <p14:tracePt t="221999" x="5527675" y="2792413"/>
          <p14:tracePt t="222019" x="5548313" y="2771775"/>
          <p14:tracePt t="222030" x="5548313" y="2763838"/>
          <p14:tracePt t="222049" x="5562600" y="2749550"/>
          <p14:tracePt t="222062" x="5568950" y="2743200"/>
          <p14:tracePt t="222082" x="5575300" y="2736850"/>
          <p14:tracePt t="222083" x="5583238" y="2728913"/>
          <p14:tracePt t="222114" x="5597525" y="2722563"/>
          <p14:tracePt t="222128" x="5603875" y="2714625"/>
          <p14:tracePt t="222145" x="5638800" y="2708275"/>
          <p14:tracePt t="222161" x="5681663" y="2687638"/>
          <p14:tracePt t="222178" x="5757863" y="2652713"/>
          <p14:tracePt t="222200" x="5883275" y="2568575"/>
          <p14:tracePt t="222224" x="6022975" y="2449513"/>
          <p14:tracePt t="222226" x="6072188" y="2406650"/>
          <p14:tracePt t="222244" x="6142038" y="2336800"/>
          <p14:tracePt t="222264" x="6205538" y="2266950"/>
          <p14:tracePt t="222282" x="6234113" y="2239963"/>
          <p14:tracePt t="222300" x="6246813" y="2211388"/>
          <p14:tracePt t="222317" x="6254750" y="2205038"/>
          <p14:tracePt t="222328" x="6261100" y="2205038"/>
          <p14:tracePt t="222348" x="6261100" y="2197100"/>
          <p14:tracePt t="222361" x="6261100" y="2190750"/>
          <p14:tracePt t="222381" x="6269038" y="2190750"/>
          <p14:tracePt t="222400" x="6275388" y="2190750"/>
          <p14:tracePt t="222412" x="6283325" y="2182813"/>
          <p14:tracePt t="222413" x="6289675" y="2182813"/>
          <p14:tracePt t="222444" x="6296025" y="2176463"/>
          <p14:tracePt t="222478" x="6303963" y="2170113"/>
          <p14:tracePt t="222516" x="6310313" y="2162175"/>
          <p14:tracePt t="223031" x="6318250" y="2162175"/>
          <p14:tracePt t="223047" x="6365875" y="2162175"/>
          <p14:tracePt t="223062" x="6450013" y="2176463"/>
          <p14:tracePt t="223082" x="6554788" y="2182813"/>
          <p14:tracePt t="223104" x="6604000" y="2182813"/>
          <p14:tracePt t="223315" x="6604000" y="2170113"/>
          <p14:tracePt t="223333" x="6604000" y="2141538"/>
          <p14:tracePt t="223346" x="6604000" y="2112963"/>
          <p14:tracePt t="223363" x="6604000" y="2092325"/>
          <p14:tracePt t="223382" x="6604000" y="2057400"/>
          <p14:tracePt t="223401" x="6604000" y="2028825"/>
          <p14:tracePt t="223594" x="6604000" y="2036763"/>
          <p14:tracePt t="223614" x="6604000" y="2078038"/>
          <p14:tracePt t="223633" x="6604000" y="2120900"/>
          <p14:tracePt t="223646" x="6604000" y="2147888"/>
          <p14:tracePt t="223665" x="6611938" y="2225675"/>
          <p14:tracePt t="223685" x="6611938" y="2260600"/>
          <p14:tracePt t="223702" x="6611938" y="2274888"/>
          <p14:tracePt t="223703" x="6611938" y="2281238"/>
          <p14:tracePt t="223734" x="6611938" y="2287588"/>
          <p14:tracePt t="223845" x="6611938" y="2266950"/>
          <p14:tracePt t="223869" x="6611938" y="2260600"/>
          <p14:tracePt t="223880" x="6611938" y="2252663"/>
          <p14:tracePt t="223899" x="6611938" y="2239963"/>
          <p14:tracePt t="223900" x="0" y="0"/>
        </p14:tracePtLst>
        <p14:tracePtLst>
          <p14:tracePt t="224096" x="6611938" y="2225675"/>
          <p14:tracePt t="224219" x="0" y="0"/>
        </p14:tracePtLst>
        <p14:tracePtLst>
          <p14:tracePt t="224329" x="6611938" y="2225675"/>
          <p14:tracePt t="224441" x="0" y="0"/>
        </p14:tracePtLst>
      </p14:laserTraceLst>
    </p:ext>
    <p:ext uri="{E180D4A7-C9FB-4DFB-919C-405C955672EB}">
      <p14:showEvtLst xmlns:p14="http://schemas.microsoft.com/office/powerpoint/2010/main">
        <p14:playEvt time="17" objId="20"/>
        <p14:stopEvt time="224596" objId="2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74">
            <a:extLst>
              <a:ext uri="{FF2B5EF4-FFF2-40B4-BE49-F238E27FC236}">
                <a16:creationId xmlns:a16="http://schemas.microsoft.com/office/drawing/2014/main" id="{8BE824FC-E814-449A-BBF8-2A0C68535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1" y="1435"/>
            <a:ext cx="9179482" cy="68551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E79C60-F613-4934-8B84-16E03F57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422D82B-E469-4D57-92FE-D2489E663F0E}"/>
                  </a:ext>
                </a:extLst>
              </p14:cNvPr>
              <p14:cNvContentPartPr/>
              <p14:nvPr/>
            </p14:nvContentPartPr>
            <p14:xfrm>
              <a:off x="7979835" y="-1069275"/>
              <a:ext cx="360" cy="36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422D82B-E469-4D57-92FE-D2489E663F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0835" y="-10779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7D71CF5E-3A0F-4573-8509-0C2269EC9F56}"/>
                  </a:ext>
                </a:extLst>
              </p14:cNvPr>
              <p14:cNvContentPartPr/>
              <p14:nvPr/>
            </p14:nvContentPartPr>
            <p14:xfrm>
              <a:off x="6017475" y="1207365"/>
              <a:ext cx="2939400" cy="116604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7D71CF5E-3A0F-4573-8509-0C2269EC9F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9475" y="1189365"/>
                <a:ext cx="2975040" cy="12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B95C73F6-1C87-4B7C-AB4A-23EBCBAB0E49}"/>
                  </a:ext>
                </a:extLst>
              </p14:cNvPr>
              <p14:cNvContentPartPr/>
              <p14:nvPr/>
            </p14:nvContentPartPr>
            <p14:xfrm>
              <a:off x="7191795" y="2735205"/>
              <a:ext cx="578160" cy="34812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B95C73F6-1C87-4B7C-AB4A-23EBCBAB0E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3806" y="2717565"/>
                <a:ext cx="613778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5F48B96C-0598-45B9-BA54-53D885F0057D}"/>
                  </a:ext>
                </a:extLst>
              </p14:cNvPr>
              <p14:cNvContentPartPr/>
              <p14:nvPr/>
            </p14:nvContentPartPr>
            <p14:xfrm>
              <a:off x="7948515" y="2646645"/>
              <a:ext cx="626400" cy="39564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5F48B96C-0598-45B9-BA54-53D885F005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30515" y="2629005"/>
                <a:ext cx="662040" cy="431280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mm3p2s13">
            <a:hlinkClick r:id="" action="ppaction://media"/>
            <a:extLst>
              <a:ext uri="{FF2B5EF4-FFF2-40B4-BE49-F238E27FC236}">
                <a16:creationId xmlns:a16="http://schemas.microsoft.com/office/drawing/2014/main" id="{05F132BE-9D6C-48E7-855A-9C447BCB19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0115" y="573332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6750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10"/>
    </mc:Choice>
    <mc:Fallback>
      <p:transition spd="slow" advTm="27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5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83" x="1938338" y="4926013"/>
          <p14:tracePt t="11105" x="1938338" y="4919663"/>
          <p14:tracePt t="11136" x="1944688" y="4913313"/>
          <p14:tracePt t="11147" x="1952625" y="4913313"/>
          <p14:tracePt t="11165" x="1958975" y="4913313"/>
          <p14:tracePt t="11184" x="1979613" y="4905375"/>
          <p14:tracePt t="11196" x="1993900" y="4899025"/>
          <p14:tracePt t="11217" x="2078038" y="4891088"/>
          <p14:tracePt t="11229" x="2168525" y="4891088"/>
          <p14:tracePt t="11251" x="2322513" y="4884738"/>
          <p14:tracePt t="11267" x="2406650" y="4876800"/>
          <p14:tracePt t="11284" x="2455863" y="4876800"/>
          <p14:tracePt t="11301" x="2482850" y="4876800"/>
          <p14:tracePt t="11317" x="2497138" y="4876800"/>
          <p14:tracePt t="11397" x="2511425" y="4876800"/>
          <p14:tracePt t="11411" x="2525713" y="4870450"/>
          <p14:tracePt t="11433" x="2560638" y="4864100"/>
          <p14:tracePt t="11446" x="2589213" y="4864100"/>
          <p14:tracePt t="11462" x="2595563" y="4864100"/>
          <p14:tracePt t="11516" x="2595563" y="4870450"/>
          <p14:tracePt t="11533" x="2574925" y="4899025"/>
          <p14:tracePt t="11552" x="2505075" y="4983163"/>
          <p14:tracePt t="11568" x="2420938" y="5087938"/>
          <p14:tracePt t="11584" x="2295525" y="5207000"/>
          <p14:tracePt t="11597" x="2189163" y="5311775"/>
          <p14:tracePt t="11616" x="2035175" y="5445125"/>
          <p14:tracePt t="11630" x="1874838" y="5611813"/>
          <p14:tracePt t="11651" x="1720850" y="5815013"/>
          <p14:tracePt t="11663" x="1636713" y="5934075"/>
          <p14:tracePt t="11682" x="1546225" y="6073775"/>
          <p14:tracePt t="11697" x="1476375" y="6207125"/>
          <p14:tracePt t="11716" x="1363663" y="6410325"/>
          <p14:tracePt t="11730" x="1328738" y="6459538"/>
          <p14:tracePt t="11750" x="1287463" y="6550025"/>
          <p14:tracePt t="11768" x="1273175" y="6570663"/>
          <p14:tracePt t="11784" x="1273175" y="6578600"/>
          <p14:tracePt t="11835" x="1273175" y="6564313"/>
          <p14:tracePt t="11836" x="1279525" y="6543675"/>
          <p14:tracePt t="11847" x="1301750" y="6521450"/>
          <p14:tracePt t="11864" x="1343025" y="6465888"/>
          <p14:tracePt t="11866" x="1377950" y="6430963"/>
          <p14:tracePt t="11884" x="1427163" y="6367463"/>
          <p14:tracePt t="11901" x="1468438" y="6332538"/>
          <p14:tracePt t="11913" x="1482725" y="6311900"/>
          <p14:tracePt t="11930" x="1482725" y="6297613"/>
          <p14:tracePt t="11948" x="1482725" y="6291263"/>
          <p14:tracePt t="11964" x="1482725" y="6276975"/>
          <p14:tracePt t="11982" x="1490663" y="6270625"/>
          <p14:tracePt t="12000" x="1504950" y="6262688"/>
          <p14:tracePt t="12001" x="1517650" y="6262688"/>
          <p14:tracePt t="12017" x="1531938" y="6256338"/>
          <p14:tracePt t="12036" x="1560513" y="6242050"/>
          <p14:tracePt t="12052" x="1581150" y="6227763"/>
          <p14:tracePt t="12054" x="1587500" y="6227763"/>
          <p14:tracePt t="12064" x="1595438" y="6227763"/>
          <p14:tracePt t="12083" x="1616075" y="6221413"/>
          <p14:tracePt t="12101" x="1651000" y="6221413"/>
          <p14:tracePt t="12114" x="1685925" y="6221413"/>
          <p14:tracePt t="12135" x="1714500" y="6221413"/>
          <p14:tracePt t="12136" x="1776413" y="6221413"/>
          <p14:tracePt t="12151" x="1889125" y="6221413"/>
          <p14:tracePt t="12164" x="1930400" y="6221413"/>
          <p14:tracePt t="12184" x="2106613" y="6221413"/>
          <p14:tracePt t="12206" x="2273300" y="6221413"/>
          <p14:tracePt t="12231" x="2386013" y="6207125"/>
          <p14:tracePt t="12249" x="2400300" y="6207125"/>
          <p14:tracePt t="13146" x="0" y="0"/>
        </p14:tracePtLst>
        <p14:tracePtLst>
          <p14:tracePt t="13646" x="4295775" y="1708150"/>
          <p14:tracePt t="13664" x="4316413" y="1693863"/>
          <p14:tracePt t="13684" x="4359275" y="1673225"/>
          <p14:tracePt t="13703" x="4386263" y="1644650"/>
          <p14:tracePt t="13725" x="4421188" y="1609725"/>
          <p14:tracePt t="13728" x="4435475" y="1595438"/>
          <p14:tracePt t="13750" x="4498975" y="1554163"/>
          <p14:tracePt t="13768" x="4548188" y="1511300"/>
          <p14:tracePt t="13786" x="4645025" y="1447800"/>
          <p14:tracePt t="13803" x="4708525" y="1435100"/>
          <p14:tracePt t="13820" x="4743450" y="1420813"/>
          <p14:tracePt t="13832" x="4772025" y="1420813"/>
          <p14:tracePt t="13848" x="4799013" y="1420813"/>
          <p14:tracePt t="13864" x="4833938" y="1427163"/>
          <p14:tracePt t="13884" x="4891088" y="1470025"/>
          <p14:tracePt t="13898" x="4926013" y="1504950"/>
          <p14:tracePt t="13918" x="4960938" y="1546225"/>
          <p14:tracePt t="13931" x="4967288" y="1574800"/>
          <p14:tracePt t="13952" x="4973638" y="1609725"/>
          <p14:tracePt t="13972" x="4967288" y="1644650"/>
          <p14:tracePt t="13989" x="4926013" y="1685925"/>
          <p14:tracePt t="14014" x="4819650" y="1728788"/>
          <p14:tracePt t="14037" x="4694238" y="1743075"/>
          <p14:tracePt t="14049" x="4589463" y="1743075"/>
          <p14:tracePt t="14066" x="4525963" y="1743075"/>
          <p14:tracePt t="14082" x="4498975" y="1743075"/>
          <p14:tracePt t="14099" x="4491038" y="1743075"/>
          <p14:tracePt t="14116" x="4484688" y="1728788"/>
          <p14:tracePt t="14135" x="4491038" y="1693863"/>
          <p14:tracePt t="14148" x="4505325" y="1638300"/>
          <p14:tracePt t="14167" x="4540250" y="1574800"/>
          <p14:tracePt t="14168" x="4554538" y="1546225"/>
          <p14:tracePt t="14185" x="4583113" y="1484313"/>
          <p14:tracePt t="14199" x="4618038" y="1427163"/>
          <p14:tracePt t="14218" x="4652963" y="1377950"/>
          <p14:tracePt t="14232" x="4665663" y="1350963"/>
          <p14:tracePt t="14252" x="4702175" y="1322388"/>
          <p14:tracePt t="14379" x="4702175" y="1336675"/>
          <p14:tracePt t="14399" x="4702175" y="1350963"/>
          <p14:tracePt t="14418" x="4702175" y="1365250"/>
          <p14:tracePt t="14436" x="4702175" y="1377950"/>
          <p14:tracePt t="14448" x="4702175" y="1385888"/>
          <p14:tracePt t="14467" x="4702175" y="1392238"/>
          <p14:tracePt t="14482" x="4702175" y="1400175"/>
          <p14:tracePt t="14537" x="4702175" y="1406525"/>
          <p14:tracePt t="14598" x="0" y="0"/>
        </p14:tracePtLst>
        <p14:tracePtLst>
          <p14:tracePt t="17165" x="3630613" y="860425"/>
          <p14:tracePt t="17331" x="3651250" y="860425"/>
          <p14:tracePt t="17350" x="3700463" y="860425"/>
          <p14:tracePt t="17372" x="3743325" y="860425"/>
          <p14:tracePt t="17385" x="3757613" y="860425"/>
          <p14:tracePt t="17385" x="3770313" y="860425"/>
          <p14:tracePt t="17401" x="3792538" y="868363"/>
          <p14:tracePt t="17420" x="3813175" y="868363"/>
          <p14:tracePt t="17440" x="3833813" y="868363"/>
          <p14:tracePt t="17628" x="3840163" y="868363"/>
          <p14:tracePt t="17646" x="3862388" y="868363"/>
          <p14:tracePt t="17649" x="3883025" y="868363"/>
          <p14:tracePt t="17668" x="3938588" y="868363"/>
          <p14:tracePt t="17687" x="4043363" y="868363"/>
          <p14:tracePt t="17709" x="4127500" y="868363"/>
          <p14:tracePt t="17723" x="4156075" y="874713"/>
          <p14:tracePt t="17740" x="4176713" y="874713"/>
          <p14:tracePt t="17756" x="4183063" y="874713"/>
          <p14:tracePt t="17768" x="4191000" y="874713"/>
          <p14:tracePt t="17854" x="4205288" y="874713"/>
          <p14:tracePt t="17883" x="4217988" y="874713"/>
          <p14:tracePt t="17897" x="4232275" y="874713"/>
          <p14:tracePt t="17922" x="4275138" y="881063"/>
          <p14:tracePt t="17944" x="4330700" y="889000"/>
          <p14:tracePt t="17948" x="4351338" y="889000"/>
          <p14:tracePt t="17968" x="4400550" y="895350"/>
          <p14:tracePt t="17990" x="4441825" y="895350"/>
          <p14:tracePt t="18002" x="4464050" y="895350"/>
          <p14:tracePt t="18023" x="4470400" y="895350"/>
          <p14:tracePt t="18040" x="4478338" y="895350"/>
          <p14:tracePt t="18616" x="4429125" y="1008063"/>
          <p14:tracePt t="18629" x="4406900" y="1063625"/>
          <p14:tracePt t="18631" x="4386263" y="1098550"/>
          <p14:tracePt t="18653" x="4316413" y="1246188"/>
          <p14:tracePt t="18669" x="4246563" y="1392238"/>
          <p14:tracePt t="18686" x="4086225" y="1673225"/>
          <p14:tracePt t="18702" x="3840163" y="2085975"/>
          <p14:tracePt t="18724" x="3568700" y="2701925"/>
          <p14:tracePt t="18737" x="3455988" y="2995613"/>
          <p14:tracePt t="18753" x="3406775" y="3141663"/>
          <p14:tracePt t="18770" x="3392488" y="3219450"/>
          <p14:tracePt t="18786" x="3379788" y="3260725"/>
          <p14:tracePt t="18803" x="3379788" y="3289300"/>
          <p14:tracePt t="18820" x="3371850" y="3303588"/>
          <p14:tracePt t="18837" x="3357563" y="3338513"/>
          <p14:tracePt t="18853" x="3295650" y="3400425"/>
          <p14:tracePt t="18869" x="3217863" y="3505200"/>
          <p14:tracePt t="18886" x="3028950" y="3687763"/>
          <p14:tracePt t="18903" x="2790825" y="3911600"/>
          <p14:tracePt t="18919" x="2470150" y="4198938"/>
          <p14:tracePt t="18936" x="2147888" y="4498975"/>
          <p14:tracePt t="18953" x="1846263" y="4835525"/>
          <p14:tracePt t="18975" x="1755775" y="4948238"/>
          <p14:tracePt t="18986" x="1749425" y="4954588"/>
          <p14:tracePt t="19003" x="1741488" y="4968875"/>
          <p14:tracePt t="19020" x="1741488" y="4975225"/>
          <p14:tracePt t="19098" x="1741488" y="4983163"/>
          <p14:tracePt t="19112" x="1741488" y="4989513"/>
          <p14:tracePt t="19137" x="1741488" y="5059363"/>
          <p14:tracePt t="19154" x="1763713" y="5149850"/>
          <p14:tracePt t="19170" x="1833563" y="5283200"/>
          <p14:tracePt t="19187" x="1874838" y="5332413"/>
          <p14:tracePt t="19208" x="1938338" y="5360988"/>
          <p14:tracePt t="19220" x="1952625" y="5367338"/>
          <p14:tracePt t="19237" x="1965325" y="5367338"/>
          <p14:tracePt t="19253" x="1973263" y="5367338"/>
          <p14:tracePt t="19304" x="1979613" y="5367338"/>
          <p14:tracePt t="19321" x="1979613" y="5360988"/>
          <p14:tracePt t="19354" x="1973263" y="5353050"/>
          <p14:tracePt t="19371" x="1973263" y="5346700"/>
          <p14:tracePt t="19387" x="1973263" y="5338763"/>
          <p14:tracePt t="19404" x="1965325" y="5326063"/>
          <p14:tracePt t="19420" x="1958975" y="5318125"/>
          <p14:tracePt t="20676" x="1958975" y="5311775"/>
          <p14:tracePt t="20817" x="1958975" y="5303838"/>
          <p14:tracePt t="20836" x="1965325" y="5283200"/>
          <p14:tracePt t="20838" x="0" y="0"/>
        </p14:tracePtLst>
        <p14:tracePtLst>
          <p14:tracePt t="22020" x="4995863" y="825500"/>
          <p14:tracePt t="22129" x="5002213" y="825500"/>
          <p14:tracePt t="22161" x="5016500" y="825500"/>
          <p14:tracePt t="22163" x="5022850" y="825500"/>
          <p14:tracePt t="22189" x="5043488" y="825500"/>
          <p14:tracePt t="22206" x="5072063" y="825500"/>
          <p14:tracePt t="22223" x="5121275" y="825500"/>
          <p14:tracePt t="22239" x="5149850" y="825500"/>
          <p14:tracePt t="22256" x="5184775" y="825500"/>
          <p14:tracePt t="22273" x="5205413" y="825500"/>
          <p14:tracePt t="22289" x="5226050" y="825500"/>
          <p14:tracePt t="22306" x="5246688" y="825500"/>
          <p14:tracePt t="22323" x="5254625" y="825500"/>
          <p14:tracePt t="22339" x="5260975" y="825500"/>
          <p14:tracePt t="22356" x="5281613" y="819150"/>
          <p14:tracePt t="22373" x="5303838" y="811213"/>
          <p14:tracePt t="22390" x="5324475" y="804863"/>
          <p14:tracePt t="22406" x="5365750" y="804863"/>
          <p14:tracePt t="22427" x="5421313" y="804863"/>
          <p14:tracePt t="22444" x="5470525" y="804863"/>
          <p14:tracePt t="22458" x="5527675" y="811213"/>
          <p14:tracePt t="22473" x="5589588" y="811213"/>
          <p14:tracePt t="22490" x="5659438" y="811213"/>
          <p14:tracePt t="22506" x="5667375" y="811213"/>
          <p14:tracePt t="23036" x="5673725" y="811213"/>
          <p14:tracePt t="23052" x="5688013" y="811213"/>
          <p14:tracePt t="23104" x="5702300" y="811213"/>
          <p14:tracePt t="23129" x="5708650" y="811213"/>
          <p14:tracePt t="23144" x="5716588" y="811213"/>
          <p14:tracePt t="23162" x="5722938" y="811213"/>
          <p14:tracePt t="23194" x="5729288" y="811213"/>
          <p14:tracePt t="23211" x="5743575" y="811213"/>
          <p14:tracePt t="23223" x="5751513" y="811213"/>
          <p14:tracePt t="23244" x="5751513" y="819150"/>
          <p14:tracePt t="23396" x="5757863" y="819150"/>
          <p14:tracePt t="23410" x="5772150" y="825500"/>
          <p14:tracePt t="23427" x="5799138" y="825500"/>
          <p14:tracePt t="23440" x="5813425" y="825500"/>
          <p14:tracePt t="23456" x="5834063" y="833438"/>
          <p14:tracePt t="23478" x="5856288" y="839788"/>
          <p14:tracePt t="23495" x="5876925" y="839788"/>
          <p14:tracePt t="23511" x="5883275" y="839788"/>
          <p14:tracePt t="23539" x="5891213" y="839788"/>
          <p14:tracePt t="23808" x="0" y="0"/>
        </p14:tracePtLst>
        <p14:tracePtLst>
          <p14:tracePt t="28146" x="2686050" y="2714625"/>
          <p14:tracePt t="28257" x="2708275" y="2701925"/>
          <p14:tracePt t="28270" x="2720975" y="2693988"/>
          <p14:tracePt t="28299" x="2784475" y="2687638"/>
          <p14:tracePt t="28315" x="2819400" y="2687638"/>
          <p14:tracePt t="28331" x="2868613" y="2687638"/>
          <p14:tracePt t="28349" x="2917825" y="2687638"/>
          <p14:tracePt t="28366" x="2979738" y="2687638"/>
          <p14:tracePt t="28381" x="3036888" y="2687638"/>
          <p14:tracePt t="28394" x="3071813" y="2687638"/>
          <p14:tracePt t="28416" x="3133725" y="2687638"/>
          <p14:tracePt t="28427" x="3176588" y="2687638"/>
          <p14:tracePt t="28446" x="3211513" y="2693988"/>
          <p14:tracePt t="28464" x="3273425" y="2693988"/>
          <p14:tracePt t="28482" x="3322638" y="2693988"/>
          <p14:tracePt t="28494" x="3365500" y="2693988"/>
          <p14:tracePt t="28514" x="3414713" y="2693988"/>
          <p14:tracePt t="28515" x="3441700" y="2693988"/>
          <p14:tracePt t="28535" x="3484563" y="2693988"/>
          <p14:tracePt t="28561" x="3575050" y="2693988"/>
          <p14:tracePt t="28581" x="3616325" y="2693988"/>
          <p14:tracePt t="28598" x="3665538" y="2693988"/>
          <p14:tracePt t="28611" x="3679825" y="2693988"/>
          <p14:tracePt t="28631" x="3735388" y="2693988"/>
          <p14:tracePt t="28644" x="3749675" y="2693988"/>
          <p14:tracePt t="28664" x="3770313" y="2693988"/>
          <p14:tracePt t="28682" x="3798888" y="2687638"/>
          <p14:tracePt t="28715" x="3819525" y="2679700"/>
          <p14:tracePt t="28731" x="3833813" y="2679700"/>
          <p14:tracePt t="28744" x="3862388" y="2679700"/>
          <p14:tracePt t="28764" x="3883025" y="2673350"/>
          <p14:tracePt t="28777" x="3889375" y="2673350"/>
          <p14:tracePt t="28793" x="3897313" y="2673350"/>
          <p14:tracePt t="28940" x="3889375" y="2673350"/>
          <p14:tracePt t="28964" x="3875088" y="2673350"/>
          <p14:tracePt t="28966" x="3862388" y="2673350"/>
          <p14:tracePt t="28977" x="3833813" y="2673350"/>
          <p14:tracePt t="28993" x="3813175" y="2673350"/>
          <p14:tracePt t="29014" x="3770313" y="2679700"/>
          <p14:tracePt t="29032" x="3757613" y="2679700"/>
          <p14:tracePt t="29033" x="3749675" y="2687638"/>
          <p14:tracePt t="29053" x="3735388" y="2687638"/>
          <p14:tracePt t="29080" x="3694113" y="2693988"/>
          <p14:tracePt t="29098" x="3679825" y="2701925"/>
          <p14:tracePt t="29115" x="3624263" y="2714625"/>
          <p14:tracePt t="29127" x="3603625" y="2714625"/>
          <p14:tracePt t="29149" x="3554413" y="2736850"/>
          <p14:tracePt t="29161" x="3511550" y="2743200"/>
          <p14:tracePt t="29181" x="3490913" y="2757488"/>
          <p14:tracePt t="29191" x="3476625" y="2757488"/>
          <p14:tracePt t="29208" x="3462338" y="2757488"/>
          <p14:tracePt t="29228" x="3421063" y="2757488"/>
          <p14:tracePt t="29252" x="3351213" y="2757488"/>
          <p14:tracePt t="29282" x="3238500" y="2757488"/>
          <p14:tracePt t="29307" x="3182938" y="2757488"/>
          <p14:tracePt t="29331" x="3155950" y="2757488"/>
          <p14:tracePt t="29348" x="3148013" y="2757488"/>
          <p14:tracePt t="30242" x="3155950" y="2757488"/>
          <p14:tracePt t="30252" x="3168650" y="2757488"/>
          <p14:tracePt t="30270" x="3190875" y="2749550"/>
          <p14:tracePt t="30296" x="3197225" y="2749550"/>
          <p14:tracePt t="30409" x="3203575" y="2749550"/>
          <p14:tracePt t="30429" x="3232150" y="2749550"/>
          <p14:tracePt t="30449" x="3260725" y="2749550"/>
          <p14:tracePt t="30467" x="3302000" y="2743200"/>
          <p14:tracePt t="30486" x="3336925" y="2743200"/>
          <p14:tracePt t="30492" x="3344863" y="2743200"/>
          <p14:tracePt t="30520" x="3400425" y="2736850"/>
          <p14:tracePt t="30550" x="3476625" y="2736850"/>
          <p14:tracePt t="30567" x="3525838" y="2736850"/>
          <p14:tracePt t="30582" x="3575050" y="2736850"/>
          <p14:tracePt t="30600" x="3609975" y="2736850"/>
          <p14:tracePt t="30601" x="3630613" y="2736850"/>
          <p14:tracePt t="30613" x="3651250" y="2736850"/>
          <p14:tracePt t="30632" x="3687763" y="2736850"/>
          <p14:tracePt t="30824" x="3708400" y="2736850"/>
          <p14:tracePt t="30826" x="3722688" y="2736850"/>
          <p14:tracePt t="30851" x="3770313" y="2743200"/>
          <p14:tracePt t="30867" x="3813175" y="2749550"/>
          <p14:tracePt t="30880" x="3862388" y="2757488"/>
          <p14:tracePt t="30895" x="3917950" y="2771775"/>
          <p14:tracePt t="30912" x="3952875" y="2778125"/>
          <p14:tracePt t="30935" x="3967163" y="2778125"/>
          <p14:tracePt t="33241" x="3589338" y="2806700"/>
          <p14:tracePt t="33254" x="3568700" y="2806700"/>
          <p14:tracePt t="33271" x="3533775" y="2806700"/>
          <p14:tracePt t="33287" x="3525838" y="2806700"/>
          <p14:tracePt t="33349" x="3511550" y="2806700"/>
          <p14:tracePt t="33363" x="3505200" y="2806700"/>
          <p14:tracePt t="33386" x="3484563" y="2806700"/>
          <p14:tracePt t="33398" x="3470275" y="2806700"/>
          <p14:tracePt t="33488" x="3449638" y="2798763"/>
          <p14:tracePt t="33507" x="3421063" y="2792413"/>
          <p14:tracePt t="33534" x="3295650" y="2778125"/>
          <p14:tracePt t="33552" x="3225800" y="2771775"/>
          <p14:tracePt t="33565" x="3190875" y="2771775"/>
          <p14:tracePt t="33584" x="3141663" y="2763838"/>
          <p14:tracePt t="33645" x="3141663" y="2757488"/>
          <p14:tracePt t="33668" x="3141663" y="2749550"/>
          <p14:tracePt t="33670" x="3133725" y="2743200"/>
          <p14:tracePt t="33686" x="3121025" y="2728913"/>
          <p14:tracePt t="33704" x="3113088" y="2722563"/>
          <p14:tracePt t="33727" x="3098800" y="2708275"/>
          <p14:tracePt t="33787" x="0" y="0"/>
        </p14:tracePtLst>
        <p14:tracePtLst>
          <p14:tracePt t="34163" x="3001963" y="2673350"/>
          <p14:tracePt t="34269" x="0" y="0"/>
        </p14:tracePtLst>
        <p14:tracePtLst>
          <p14:tracePt t="34740" x="3638550" y="2609850"/>
          <p14:tracePt t="34852" x="0" y="0"/>
        </p14:tracePtLst>
        <p14:tracePtLst>
          <p14:tracePt t="36416" x="3078163" y="2630488"/>
          <p14:tracePt t="37101" x="3078163" y="2638425"/>
          <p14:tracePt t="37117" x="3078163" y="2644775"/>
          <p14:tracePt t="37118" x="3078163" y="2652713"/>
          <p14:tracePt t="38555" x="0" y="0"/>
        </p14:tracePtLst>
        <p14:tracePtLst>
          <p14:tracePt t="39430" x="3651250" y="2638425"/>
          <p14:tracePt t="41195" x="0" y="0"/>
        </p14:tracePtLst>
        <p14:tracePtLst>
          <p14:tracePt t="41941" x="4484688" y="2617788"/>
          <p14:tracePt t="42003" x="4478338" y="2617788"/>
          <p14:tracePt t="42380" x="0" y="0"/>
        </p14:tracePtLst>
        <p14:tracePtLst>
          <p14:tracePt t="43192" x="4967288" y="2603500"/>
          <p14:tracePt t="43488" x="0" y="0"/>
        </p14:tracePtLst>
        <p14:tracePtLst>
          <p14:tracePt t="48556" x="4302125" y="2827338"/>
          <p14:tracePt t="48603" x="4310063" y="2827338"/>
          <p14:tracePt t="48692" x="4324350" y="2827338"/>
          <p14:tracePt t="48711" x="4337050" y="2827338"/>
          <p14:tracePt t="48732" x="4400550" y="2827338"/>
          <p14:tracePt t="48745" x="4456113" y="2827338"/>
          <p14:tracePt t="48764" x="4491038" y="2827338"/>
          <p14:tracePt t="48782" x="4560888" y="2827338"/>
          <p14:tracePt t="48806" x="4595813" y="2819400"/>
          <p14:tracePt t="48829" x="4630738" y="2819400"/>
          <p14:tracePt t="48849" x="4687888" y="2806700"/>
          <p14:tracePt t="48865" x="4729163" y="2792413"/>
          <p14:tracePt t="48883" x="4778375" y="2778125"/>
          <p14:tracePt t="48895" x="4813300" y="2771775"/>
          <p14:tracePt t="48914" x="4848225" y="2763838"/>
          <p14:tracePt t="48928" x="4876800" y="2763838"/>
          <p14:tracePt t="48948" x="4911725" y="2763838"/>
          <p14:tracePt t="48961" x="4932363" y="2763838"/>
          <p14:tracePt t="48980" x="4953000" y="2763838"/>
          <p14:tracePt t="48993" x="4967288" y="2763838"/>
          <p14:tracePt t="49013" x="5030788" y="2763838"/>
          <p14:tracePt t="49028" x="5043488" y="2763838"/>
          <p14:tracePt t="49045" x="5106988" y="2771775"/>
          <p14:tracePt t="49061" x="5141913" y="2778125"/>
          <p14:tracePt t="49077" x="5191125" y="2778125"/>
          <p14:tracePt t="49099" x="5260975" y="2778125"/>
          <p14:tracePt t="49111" x="5310188" y="2778125"/>
          <p14:tracePt t="49131" x="5316538" y="2778125"/>
          <p14:tracePt t="49864" x="0" y="0"/>
        </p14:tracePtLst>
        <p14:tracePtLst>
          <p14:tracePt t="66083" x="4764088" y="2673350"/>
          <p14:tracePt t="66301" x="4772025" y="2673350"/>
          <p14:tracePt t="66349" x="4778375" y="2673350"/>
          <p14:tracePt t="66362" x="4778375" y="2667000"/>
          <p14:tracePt t="66429" x="4784725" y="2659063"/>
          <p14:tracePt t="66444" x="4784725" y="2652713"/>
          <p14:tracePt t="66463" x="4792663" y="2638425"/>
          <p14:tracePt t="66476" x="4799013" y="2609850"/>
          <p14:tracePt t="66496" x="4806950" y="2574925"/>
          <p14:tracePt t="66497" x="4806950" y="2568575"/>
          <p14:tracePt t="66509" x="4806950" y="2560638"/>
          <p14:tracePt t="66529" x="4806950" y="2533650"/>
          <p14:tracePt t="66542" x="4806950" y="2519363"/>
          <p14:tracePt t="66559" x="4806950" y="2505075"/>
          <p14:tracePt t="66576" x="4806950" y="2498725"/>
          <p14:tracePt t="66592" x="4806950" y="2490788"/>
          <p14:tracePt t="66609" x="4806950" y="2476500"/>
          <p14:tracePt t="66630" x="4792663" y="2463800"/>
          <p14:tracePt t="66648" x="4792663" y="2449513"/>
          <p14:tracePt t="66659" x="4784725" y="2449513"/>
          <p14:tracePt t="66677" x="4784725" y="2435225"/>
          <p14:tracePt t="66696" x="4772025" y="2428875"/>
          <p14:tracePt t="66715" x="4764088" y="2420938"/>
          <p14:tracePt t="66726" x="4764088" y="2414588"/>
          <p14:tracePt t="66747" x="4749800" y="2400300"/>
          <p14:tracePt t="66760" x="4743450" y="2386013"/>
          <p14:tracePt t="66776" x="4737100" y="2386013"/>
          <p14:tracePt t="66795" x="4729163" y="2386013"/>
          <p14:tracePt t="66796" x="4722813" y="2386013"/>
          <p14:tracePt t="66822" x="4714875" y="2386013"/>
          <p14:tracePt t="66846" x="4687888" y="2386013"/>
          <p14:tracePt t="66864" x="4673600" y="2386013"/>
          <p14:tracePt t="66865" x="4659313" y="2386013"/>
          <p14:tracePt t="66880" x="4638675" y="2393950"/>
          <p14:tracePt t="66912" x="4618038" y="2400300"/>
          <p14:tracePt t="66930" x="4610100" y="2406650"/>
          <p14:tracePt t="66943" x="4595813" y="2414588"/>
          <p14:tracePt t="66963" x="4583113" y="2428875"/>
          <p14:tracePt t="66976" x="4575175" y="2435225"/>
          <p14:tracePt t="66996" x="4568825" y="2449513"/>
          <p14:tracePt t="67015" x="4560888" y="2463800"/>
          <p14:tracePt t="67036" x="4560888" y="2490788"/>
          <p14:tracePt t="67038" x="4568825" y="2513013"/>
          <p14:tracePt t="67064" x="4595813" y="2540000"/>
          <p14:tracePt t="67083" x="4624388" y="2560638"/>
          <p14:tracePt t="67097" x="4630738" y="2560638"/>
          <p14:tracePt t="67130" x="4638675" y="2560638"/>
          <p14:tracePt t="67163" x="4645025" y="2560638"/>
          <p14:tracePt t="67196" x="4652963" y="2554288"/>
          <p14:tracePt t="67227" x="4659313" y="2547938"/>
          <p14:tracePt t="67264" x="4665663" y="2547938"/>
          <p14:tracePt t="67276" x="4673600" y="2547938"/>
          <p14:tracePt t="67314" x="4673600" y="2574925"/>
          <p14:tracePt t="67330" x="4673600" y="2582863"/>
          <p14:tracePt t="67348" x="4679950" y="2595563"/>
          <p14:tracePt t="67363" x="4679950" y="2603500"/>
          <p14:tracePt t="67376" x="4694238" y="2609850"/>
          <p14:tracePt t="67397" x="4702175" y="2617788"/>
          <p14:tracePt t="67410" x="4708525" y="2617788"/>
          <p14:tracePt t="67429" x="4722813" y="2609850"/>
          <p14:tracePt t="67443" x="4737100" y="2560638"/>
          <p14:tracePt t="67459" x="4743450" y="2484438"/>
          <p14:tracePt t="67476" x="4743450" y="2371725"/>
          <p14:tracePt t="67496" x="4743450" y="2147888"/>
          <p14:tracePt t="67515" x="4702175" y="1952625"/>
          <p14:tracePt t="67544" x="4583113" y="1693863"/>
          <p14:tracePt t="67546" x="4548188" y="1638300"/>
          <p14:tracePt t="67568" x="4470400" y="1539875"/>
          <p14:tracePt t="67571" x="4429125" y="1490663"/>
          <p14:tracePt t="67597" x="4316413" y="1412875"/>
          <p14:tracePt t="67615" x="4246563" y="1392238"/>
          <p14:tracePt t="67627" x="4217988" y="1392238"/>
          <p14:tracePt t="67648" x="4156075" y="1400175"/>
          <p14:tracePt t="67659" x="4121150" y="1412875"/>
          <p14:tracePt t="67677" x="4092575" y="1435100"/>
          <p14:tracePt t="67696" x="4064000" y="1447800"/>
          <p14:tracePt t="67697" x="4029075" y="1470025"/>
          <p14:tracePt t="67715" x="3994150" y="1476375"/>
          <p14:tracePt t="67727" x="3959225" y="1476375"/>
          <p14:tracePt t="67746" x="3917950" y="1476375"/>
          <p14:tracePt t="67759" x="3883025" y="1476375"/>
          <p14:tracePt t="67776" x="3854450" y="1476375"/>
          <p14:tracePt t="67796" x="3827463" y="1490663"/>
          <p14:tracePt t="67822" x="3813175" y="1504950"/>
          <p14:tracePt t="67848" x="3798888" y="1525588"/>
          <p14:tracePt t="67864" x="3792538" y="1531938"/>
          <p14:tracePt t="67881" x="3792538" y="1546225"/>
          <p14:tracePt t="67898" x="3792538" y="1554163"/>
          <p14:tracePt t="67916" x="3792538" y="1560513"/>
          <p14:tracePt t="67947" x="3798888" y="1566863"/>
          <p14:tracePt t="67956" x="3798888" y="1574800"/>
          <p14:tracePt t="67982" x="3805238" y="1581150"/>
          <p14:tracePt t="68014" x="3813175" y="1589088"/>
          <p14:tracePt t="68128" x="3813175" y="1595438"/>
          <p14:tracePt t="68158" x="3813175" y="1601788"/>
          <p14:tracePt t="68177" x="3813175" y="1609725"/>
          <p14:tracePt t="68216" x="3813175" y="1624013"/>
          <p14:tracePt t="68227" x="3813175" y="1630363"/>
          <p14:tracePt t="68248" x="3813175" y="1638300"/>
          <p14:tracePt t="68260" x="3813175" y="1644650"/>
          <p14:tracePt t="68277" x="3813175" y="1651000"/>
          <p14:tracePt t="68349" x="3805238" y="1658938"/>
          <p14:tracePt t="68365" x="3798888" y="1658938"/>
          <p14:tracePt t="68382" x="3792538" y="1658938"/>
          <p14:tracePt t="68410" x="3784600" y="1665288"/>
          <p14:tracePt t="68448" x="3778250" y="1673225"/>
          <p14:tracePt t="68482" x="3770313" y="1673225"/>
          <p14:tracePt t="68511" x="3770313" y="1679575"/>
          <p14:tracePt t="68530" x="3763963" y="1679575"/>
          <p14:tracePt t="68547" x="3763963" y="1685925"/>
          <p14:tracePt t="68582" x="3757613" y="1685925"/>
          <p14:tracePt t="68599" x="3757613" y="1693863"/>
          <p14:tracePt t="68628" x="3757613" y="1700213"/>
          <p14:tracePt t="68660" x="3770313" y="1700213"/>
          <p14:tracePt t="68682" x="3792538" y="1700213"/>
          <p14:tracePt t="68695" x="3819525" y="1700213"/>
          <p14:tracePt t="68715" x="3854450" y="1700213"/>
          <p14:tracePt t="68732" x="3917950" y="1693863"/>
          <p14:tracePt t="68744" x="3938588" y="1693863"/>
          <p14:tracePt t="68765" x="4008438" y="1685925"/>
          <p14:tracePt t="68792" x="4135438" y="1673225"/>
          <p14:tracePt t="68814" x="4225925" y="1651000"/>
          <p14:tracePt t="68833" x="4281488" y="1630363"/>
          <p14:tracePt t="68846" x="4316413" y="1609725"/>
          <p14:tracePt t="68864" x="4337050" y="1601788"/>
          <p14:tracePt t="68897" x="4344988" y="1601788"/>
          <p14:tracePt t="68927" x="4351338" y="1601788"/>
          <p14:tracePt t="68949" x="4359275" y="1601788"/>
          <p14:tracePt t="68961" x="4365625" y="1609725"/>
          <p14:tracePt t="68982" x="4400550" y="1630363"/>
          <p14:tracePt t="68994" x="4441825" y="1638300"/>
          <p14:tracePt t="69011" x="4464050" y="1651000"/>
          <p14:tracePt t="69030" x="4470400" y="1651000"/>
          <p14:tracePt t="69288" x="4470400" y="1644650"/>
          <p14:tracePt t="69316" x="4470400" y="1638300"/>
          <p14:tracePt t="69317" x="4470400" y="1624013"/>
          <p14:tracePt t="69331" x="4470400" y="1609725"/>
          <p14:tracePt t="69349" x="4470400" y="1589088"/>
          <p14:tracePt t="69366" x="4470400" y="1574800"/>
          <p14:tracePt t="69378" x="4470400" y="1566863"/>
          <p14:tracePt t="69397" x="4470400" y="1554163"/>
          <p14:tracePt t="69519" x="4470400" y="1566863"/>
          <p14:tracePt t="69545" x="4464050" y="1595438"/>
          <p14:tracePt t="69567" x="4464050" y="1658938"/>
          <p14:tracePt t="69583" x="4478338" y="1714500"/>
          <p14:tracePt t="69599" x="4498975" y="1778000"/>
          <p14:tracePt t="69611" x="4513263" y="1868488"/>
          <p14:tracePt t="69630" x="4533900" y="1938338"/>
          <p14:tracePt t="69631" x="4540250" y="1958975"/>
          <p14:tracePt t="69645" x="4548188" y="1987550"/>
          <p14:tracePt t="69665" x="4560888" y="2051050"/>
          <p14:tracePt t="69683" x="4560888" y="2092325"/>
          <p14:tracePt t="69695" x="4560888" y="2141538"/>
          <p14:tracePt t="69715" x="4560888" y="2295525"/>
          <p14:tracePt t="69727" x="4554538" y="2365375"/>
          <p14:tracePt t="69745" x="4548188" y="2505075"/>
          <p14:tracePt t="69767" x="4548188" y="2547938"/>
          <p14:tracePt t="69790" x="4548188" y="2554288"/>
          <p14:tracePt t="69849" x="4554538" y="2554288"/>
          <p14:tracePt t="69866" x="4560888" y="2554288"/>
          <p14:tracePt t="69898" x="4575175" y="2554288"/>
          <p14:tracePt t="69911" x="4583113" y="2554288"/>
          <p14:tracePt t="69930" x="4603750" y="2560638"/>
          <p14:tracePt t="69931" x="4603750" y="2568575"/>
          <p14:tracePt t="69951" x="4630738" y="2589213"/>
          <p14:tracePt t="69960" x="4645025" y="2603500"/>
          <p14:tracePt t="69984" x="4702175" y="2644775"/>
          <p14:tracePt t="70007" x="4722813" y="2659063"/>
          <p14:tracePt t="70033" x="4729163" y="2659063"/>
          <p14:tracePt t="70317" x="4737100" y="2659063"/>
          <p14:tracePt t="70331" x="4749800" y="2659063"/>
          <p14:tracePt t="70350" x="4757738" y="2667000"/>
          <p14:tracePt t="70367" x="4757738" y="2673350"/>
          <p14:tracePt t="70378" x="4757738" y="2679700"/>
          <p14:tracePt t="70397" x="4757738" y="2687638"/>
          <p14:tracePt t="70416" x="4757738" y="2693988"/>
          <p14:tracePt t="70428" x="4749800" y="2701925"/>
          <p14:tracePt t="70445" x="4743450" y="2708275"/>
          <p14:tracePt t="70462" x="4737100" y="2708275"/>
          <p14:tracePt t="71350" x="4729163" y="2714625"/>
          <p14:tracePt t="71378" x="4714875" y="2722563"/>
          <p14:tracePt t="71380" x="4714875" y="2728913"/>
          <p14:tracePt t="71960" x="4722813" y="2728913"/>
          <p14:tracePt t="71976" x="4743450" y="2728913"/>
          <p14:tracePt t="72004" x="4784725" y="2728913"/>
          <p14:tracePt t="72019" x="4792663" y="2728913"/>
          <p14:tracePt t="75380" x="0" y="0"/>
        </p14:tracePtLst>
        <p14:tracePtLst>
          <p14:tracePt t="75537" x="4792663" y="2728913"/>
          <p14:tracePt t="75666" x="0" y="0"/>
        </p14:tracePtLst>
        <p14:tracePtLst>
          <p14:tracePt t="76618" x="5127625" y="2652713"/>
          <p14:tracePt t="76739" x="0" y="0"/>
        </p14:tracePtLst>
        <p14:tracePtLst>
          <p14:tracePt t="77132" x="5127625" y="2652713"/>
          <p14:tracePt t="77288" x="0" y="0"/>
        </p14:tracePtLst>
        <p14:tracePtLst>
          <p14:tracePt t="79398" x="6080125" y="2701925"/>
          <p14:tracePt t="79537" x="0" y="0"/>
        </p14:tracePtLst>
        <p14:tracePtLst>
          <p14:tracePt t="80555" x="6464300" y="2667000"/>
          <p14:tracePt t="80665" x="0" y="0"/>
        </p14:tracePtLst>
        <p14:tracePtLst>
          <p14:tracePt t="81524" x="5659438" y="2736850"/>
          <p14:tracePt t="81535" x="5673725" y="2736850"/>
          <p14:tracePt t="81557" x="5722938" y="2736850"/>
          <p14:tracePt t="81576" x="5757863" y="2736850"/>
          <p14:tracePt t="81588" x="5834063" y="2736850"/>
          <p14:tracePt t="81609" x="5926138" y="2736850"/>
          <p14:tracePt t="81610" x="5995988" y="2736850"/>
          <p14:tracePt t="81628" x="6086475" y="2736850"/>
          <p14:tracePt t="81643" x="6191250" y="2743200"/>
          <p14:tracePt t="81660" x="6283325" y="2743200"/>
          <p14:tracePt t="81678" x="6380163" y="2743200"/>
          <p14:tracePt t="81693" x="6429375" y="2743200"/>
          <p14:tracePt t="81705" x="6457950" y="2743200"/>
          <p14:tracePt t="81726" x="6507163" y="2743200"/>
          <p14:tracePt t="81739" x="6534150" y="2736850"/>
          <p14:tracePt t="81757" x="6569075" y="2736850"/>
          <p14:tracePt t="81779" x="6624638" y="2728913"/>
          <p14:tracePt t="81790" x="6653213" y="2728913"/>
          <p14:tracePt t="81808" x="6673850" y="2728913"/>
          <p14:tracePt t="81827" x="6696075" y="2728913"/>
          <p14:tracePt t="81850" x="6716713" y="2736850"/>
          <p14:tracePt t="81941" x="6696075" y="2736850"/>
          <p14:tracePt t="81960" x="6667500" y="2736850"/>
          <p14:tracePt t="81962" x="6646863" y="2736850"/>
          <p14:tracePt t="81971" x="6618288" y="2736850"/>
          <p14:tracePt t="81988" x="6562725" y="2736850"/>
          <p14:tracePt t="82010" x="6457950" y="2736850"/>
          <p14:tracePt t="82022" x="6359525" y="2736850"/>
          <p14:tracePt t="82041" x="6269038" y="2736850"/>
          <p14:tracePt t="82055" x="6164263" y="2736850"/>
          <p14:tracePt t="82068" x="6094413" y="2736850"/>
          <p14:tracePt t="82089" x="5953125" y="2728913"/>
          <p14:tracePt t="82109" x="5870575" y="2728913"/>
          <p14:tracePt t="82127" x="5792788" y="2722563"/>
          <p14:tracePt t="82143" x="5757863" y="2722563"/>
          <p14:tracePt t="82159" x="5722938" y="2722563"/>
          <p14:tracePt t="82176" x="5702300" y="2722563"/>
          <p14:tracePt t="82193" x="5681663" y="2722563"/>
          <p14:tracePt t="82194" x="5673725" y="2722563"/>
          <p14:tracePt t="82210" x="5659438" y="2722563"/>
          <p14:tracePt t="82222" x="5659438" y="2728913"/>
          <p14:tracePt t="82243" x="5653088" y="2728913"/>
          <p14:tracePt t="82255" x="5645150" y="2728913"/>
          <p14:tracePt t="82311" x="5638800" y="2728913"/>
          <p14:tracePt t="82349" x="5632450" y="2728913"/>
          <p14:tracePt t="82394" x="5673725" y="2743200"/>
          <p14:tracePt t="82413" x="5772150" y="2757488"/>
          <p14:tracePt t="82432" x="5876925" y="2763838"/>
          <p14:tracePt t="82436" x="5932488" y="2771775"/>
          <p14:tracePt t="82460" x="6045200" y="2778125"/>
          <p14:tracePt t="82472" x="6094413" y="2778125"/>
          <p14:tracePt t="82492" x="6107113" y="2778125"/>
          <p14:tracePt t="82510" x="6135688" y="2778125"/>
          <p14:tracePt t="82526" x="6164263" y="2778125"/>
          <p14:tracePt t="82544" x="6205538" y="2778125"/>
          <p14:tracePt t="82556" x="6254750" y="2778125"/>
          <p14:tracePt t="82572" x="6303963" y="2778125"/>
          <p14:tracePt t="82596" x="6345238" y="2778125"/>
          <p14:tracePt t="82625" x="6365875" y="2778125"/>
          <p14:tracePt t="82644" x="6394450" y="2784475"/>
          <p14:tracePt t="82659" x="6415088" y="2784475"/>
          <p14:tracePt t="82677" x="6423025" y="2784475"/>
          <p14:tracePt t="84427" x="0" y="0"/>
        </p14:tracePtLst>
        <p14:tracePtLst>
          <p14:tracePt t="85975" x="2917825" y="3281363"/>
          <p14:tracePt t="86021" x="2924175" y="3281363"/>
          <p14:tracePt t="86033" x="2932113" y="3281363"/>
          <p14:tracePt t="86055" x="2938463" y="3281363"/>
          <p14:tracePt t="86077" x="2952750" y="3275013"/>
          <p14:tracePt t="86092" x="2979738" y="3275013"/>
          <p14:tracePt t="86109" x="3008313" y="3275013"/>
          <p14:tracePt t="86128" x="3043238" y="3275013"/>
          <p14:tracePt t="86147" x="3098800" y="3275013"/>
          <p14:tracePt t="86163" x="3127375" y="3275013"/>
          <p14:tracePt t="86175" x="3141663" y="3275013"/>
          <p14:tracePt t="86196" x="3182938" y="3275013"/>
          <p14:tracePt t="86209" x="3211513" y="3275013"/>
          <p14:tracePt t="86230" x="3232150" y="3275013"/>
          <p14:tracePt t="86242" x="3238500" y="3275013"/>
          <p14:tracePt t="86263" x="3246438" y="3275013"/>
          <p14:tracePt t="86275" x="3252788" y="3275013"/>
          <p14:tracePt t="86347" x="3267075" y="3281363"/>
          <p14:tracePt t="86361" x="3281363" y="3281363"/>
          <p14:tracePt t="86380" x="3322638" y="3289300"/>
          <p14:tracePt t="86392" x="3336925" y="3289300"/>
          <p14:tracePt t="86413" x="3386138" y="3289300"/>
          <p14:tracePt t="86425" x="3421063" y="3289300"/>
          <p14:tracePt t="86447" x="3455988" y="3289300"/>
          <p14:tracePt t="86458" x="3462338" y="3289300"/>
          <p14:tracePt t="86477" x="3484563" y="3289300"/>
          <p14:tracePt t="86496" x="3490913" y="3289300"/>
          <p14:tracePt t="87117" x="3505200" y="3289300"/>
          <p14:tracePt t="87129" x="3511550" y="3289300"/>
          <p14:tracePt t="87147" x="3525838" y="3289300"/>
          <p14:tracePt t="87160" x="3533775" y="3289300"/>
          <p14:tracePt t="87179" x="3540125" y="3289300"/>
          <p14:tracePt t="87214" x="3546475" y="3289300"/>
          <p14:tracePt t="87231" x="3554413" y="3289300"/>
          <p14:tracePt t="87757" x="3560763" y="3289300"/>
          <p14:tracePt t="87769" x="3560763" y="3281363"/>
          <p14:tracePt t="88379" x="3568700" y="3281363"/>
          <p14:tracePt t="88394" x="3595688" y="3281363"/>
          <p14:tracePt t="88415" x="3673475" y="3295650"/>
          <p14:tracePt t="88427" x="3784600" y="3309938"/>
          <p14:tracePt t="88447" x="3911600" y="3316288"/>
          <p14:tracePt t="88460" x="4043363" y="3324225"/>
          <p14:tracePt t="88482" x="4183063" y="3324225"/>
          <p14:tracePt t="88494" x="4205288" y="3324225"/>
          <p14:tracePt t="88512" x="4211638" y="3324225"/>
          <p14:tracePt t="88757" x="4183063" y="3324225"/>
          <p14:tracePt t="88769" x="4176713" y="3324225"/>
          <p14:tracePt t="88796" x="4100513" y="3324225"/>
          <p14:tracePt t="88815" x="4057650" y="3324225"/>
          <p14:tracePt t="88832" x="3994150" y="3324225"/>
          <p14:tracePt t="88850" x="3952875" y="3324225"/>
          <p14:tracePt t="88862" x="3911600" y="3324225"/>
          <p14:tracePt t="88880" x="3848100" y="3324225"/>
          <p14:tracePt t="88899" x="3735388" y="3324225"/>
          <p14:tracePt t="88911" x="3729038" y="3324225"/>
          <p14:tracePt t="88931" x="3708400" y="3324225"/>
          <p14:tracePt t="89051" x="3700463" y="3324225"/>
          <p14:tracePt t="89065" x="3687763" y="3324225"/>
          <p14:tracePt t="89083" x="3673475" y="3324225"/>
          <p14:tracePt t="89095" x="3659188" y="3324225"/>
          <p14:tracePt t="89178" x="3798888" y="3330575"/>
          <p14:tracePt t="89193" x="3938588" y="3330575"/>
          <p14:tracePt t="89214" x="4225925" y="3330575"/>
          <p14:tracePt t="89214" x="4400550" y="3316288"/>
          <p14:tracePt t="89228" x="4595813" y="3303588"/>
          <p14:tracePt t="89249" x="5043488" y="3268663"/>
          <p14:tracePt t="89267" x="5289550" y="3240088"/>
          <p14:tracePt t="89288" x="5408613" y="3205163"/>
          <p14:tracePt t="89313" x="5603875" y="3149600"/>
          <p14:tracePt t="89332" x="5722938" y="3114675"/>
          <p14:tracePt t="89350" x="5932488" y="3071813"/>
          <p14:tracePt t="89367" x="6107113" y="3030538"/>
          <p14:tracePt t="89382" x="6289675" y="2995613"/>
          <p14:tracePt t="89395" x="6435725" y="2967038"/>
          <p14:tracePt t="89412" x="6554788" y="2932113"/>
          <p14:tracePt t="89428" x="6638925" y="2897188"/>
          <p14:tracePt t="89448" x="6673850" y="2847975"/>
          <p14:tracePt t="89467" x="6688138" y="2819400"/>
          <p14:tracePt t="89478" x="6702425" y="2798763"/>
          <p14:tracePt t="89497" x="6708775" y="2771775"/>
          <p14:tracePt t="89511" x="6723063" y="2749550"/>
          <p14:tracePt t="89551" x="6723063" y="2743200"/>
          <p14:tracePt t="89658" x="6723063" y="2736850"/>
          <p14:tracePt t="89676" x="6708775" y="2736850"/>
          <p14:tracePt t="89698" x="6688138" y="2736850"/>
          <p14:tracePt t="89716" x="6673850" y="2736850"/>
          <p14:tracePt t="89728" x="6667500" y="2736850"/>
          <p14:tracePt t="89784" x="0" y="0"/>
        </p14:tracePtLst>
        <p14:tracePtLst>
          <p14:tracePt t="90227" x="6611938" y="2693988"/>
          <p14:tracePt t="90570" x="6604000" y="2693988"/>
          <p14:tracePt t="90572" x="6589713" y="2693988"/>
          <p14:tracePt t="90598" x="6527800" y="2701925"/>
          <p14:tracePt t="90616" x="6353175" y="2743200"/>
          <p14:tracePt t="90630" x="6275388" y="2763838"/>
          <p14:tracePt t="90651" x="6037263" y="2827338"/>
          <p14:tracePt t="90667" x="5891213" y="2882900"/>
          <p14:tracePt t="90680" x="5757863" y="2925763"/>
          <p14:tracePt t="90700" x="5603875" y="3009900"/>
          <p14:tracePt t="90713" x="5554663" y="3030538"/>
          <p14:tracePt t="90733" x="5449888" y="3071813"/>
          <p14:tracePt t="90751" x="5386388" y="3100388"/>
          <p14:tracePt t="90752" x="5359400" y="3114675"/>
          <p14:tracePt t="90768" x="5275263" y="3135313"/>
          <p14:tracePt t="90784" x="5197475" y="3141663"/>
          <p14:tracePt t="90801" x="5100638" y="3155950"/>
          <p14:tracePt t="90818" x="4987925" y="3155950"/>
          <p14:tracePt t="90835" x="4784725" y="3170238"/>
          <p14:tracePt t="90852" x="4630738" y="3198813"/>
          <p14:tracePt t="90864" x="4478338" y="3225800"/>
          <p14:tracePt t="90879" x="4344988" y="3246438"/>
          <p14:tracePt t="90896" x="4246563" y="3268663"/>
          <p14:tracePt t="90913" x="4211638" y="3281363"/>
          <p14:tracePt t="90933" x="4197350" y="3289300"/>
          <p14:tracePt t="90965" x="4197350" y="3295650"/>
          <p14:tracePt t="91012" x="4197350" y="3303588"/>
          <p14:tracePt t="91068" x="4197350" y="3309938"/>
          <p14:tracePt t="91081" x="4205288" y="3309938"/>
          <p14:tracePt t="91096" x="4211638" y="3316288"/>
          <p14:tracePt t="91116" x="4217988" y="3324225"/>
          <p14:tracePt t="91135" x="4232275" y="3330575"/>
          <p14:tracePt t="91152" x="4246563" y="3338513"/>
          <p14:tracePt t="91182" x="4281488" y="3352800"/>
          <p14:tracePt t="91196" x="4295775" y="3352800"/>
          <p14:tracePt t="91216" x="4310063" y="3352800"/>
          <p14:tracePt t="91269" x="4316413" y="3352800"/>
          <p14:tracePt t="91285" x="4324350" y="3352800"/>
          <p14:tracePt t="91300" x="4330700" y="3352800"/>
          <p14:tracePt t="91301" x="0" y="0"/>
        </p14:tracePtLst>
        <p14:tracePtLst>
          <p14:tracePt t="91566" x="4344988" y="3330575"/>
          <p14:tracePt t="91694" x="0" y="0"/>
        </p14:tracePtLst>
        <p14:tracePtLst>
          <p14:tracePt t="95336" x="5043488" y="3246438"/>
          <p14:tracePt t="95505" x="0" y="0"/>
        </p14:tracePtLst>
        <p14:tracePtLst>
          <p14:tracePt t="98697" x="3868738" y="3309938"/>
          <p14:tracePt t="98834" x="0" y="0"/>
        </p14:tracePtLst>
        <p14:tracePtLst>
          <p14:tracePt t="99524" x="5324475" y="3254375"/>
          <p14:tracePt t="99647" x="0" y="0"/>
        </p14:tracePtLst>
        <p14:tracePtLst>
          <p14:tracePt t="100415" x="4170363" y="3268663"/>
          <p14:tracePt t="100424" x="4176713" y="3268663"/>
          <p14:tracePt t="100476" x="4183063" y="3268663"/>
          <p14:tracePt t="100896" x="4197350" y="3275013"/>
          <p14:tracePt t="100911" x="4205288" y="3281363"/>
          <p14:tracePt t="100927" x="4217988" y="3281363"/>
          <p14:tracePt t="100943" x="4225925" y="3289300"/>
          <p14:tracePt t="100959" x="4240213" y="3289300"/>
          <p14:tracePt t="100971" x="4240213" y="3295650"/>
          <p14:tracePt t="100992" x="4281488" y="3295650"/>
          <p14:tracePt t="101005" x="4310063" y="3295650"/>
          <p14:tracePt t="101024" x="4330700" y="3295650"/>
          <p14:tracePt t="101042" x="4351338" y="3295650"/>
          <p14:tracePt t="101073" x="4365625" y="3295650"/>
          <p14:tracePt t="101090" x="4379913" y="3295650"/>
          <p14:tracePt t="101108" x="4394200" y="3295650"/>
          <p14:tracePt t="101285" x="4406900" y="3295650"/>
          <p14:tracePt t="101303" x="4441825" y="3295650"/>
          <p14:tracePt t="101305" x="4470400" y="3295650"/>
          <p14:tracePt t="101324" x="4548188" y="3295650"/>
          <p14:tracePt t="101343" x="4694238" y="3281363"/>
          <p14:tracePt t="101354" x="4749800" y="3281363"/>
          <p14:tracePt t="101376" x="4897438" y="3275013"/>
          <p14:tracePt t="101393" x="4967288" y="3275013"/>
          <p14:tracePt t="101409" x="5022850" y="3275013"/>
          <p14:tracePt t="101425" x="5037138" y="3275013"/>
          <p14:tracePt t="101442" x="5072063" y="3275013"/>
          <p14:tracePt t="101471" x="5219700" y="3303588"/>
          <p14:tracePt t="101488" x="5324475" y="3309938"/>
          <p14:tracePt t="101508" x="5429250" y="3309938"/>
          <p14:tracePt t="101527" x="5456238" y="3309938"/>
          <p14:tracePt t="101545" x="5470525" y="3309938"/>
          <p14:tracePt t="101555" x="5478463" y="3309938"/>
          <p14:tracePt t="101590" x="5484813" y="3309938"/>
          <p14:tracePt t="101608" x="5499100" y="3309938"/>
          <p14:tracePt t="101633" x="5513388" y="3309938"/>
          <p14:tracePt t="101676" x="5519738" y="3309938"/>
          <p14:tracePt t="101692" x="5534025" y="3309938"/>
          <p14:tracePt t="101705" x="5554663" y="3309938"/>
          <p14:tracePt t="101726" x="5568950" y="3309938"/>
          <p14:tracePt t="101755" x="5568950" y="3303588"/>
          <p14:tracePt t="101914" x="5575300" y="3295650"/>
          <p14:tracePt t="101959" x="0" y="0"/>
        </p14:tracePtLst>
        <p14:tracePtLst>
          <p14:tracePt t="102319" x="5575300" y="3295650"/>
          <p14:tracePt t="102441" x="0" y="0"/>
        </p14:tracePtLst>
        <p14:tracePtLst>
          <p14:tracePt t="108332" x="5953125" y="3352800"/>
          <p14:tracePt t="108409" x="5961063" y="3352800"/>
          <p14:tracePt t="108426" x="5967413" y="3344863"/>
          <p14:tracePt t="108445" x="6010275" y="3344863"/>
          <p14:tracePt t="108464" x="6051550" y="3344863"/>
          <p14:tracePt t="108482" x="6129338" y="3338513"/>
          <p14:tracePt t="108498" x="6184900" y="3338513"/>
          <p14:tracePt t="108511" x="6211888" y="3330575"/>
          <p14:tracePt t="108529" x="6275388" y="3324225"/>
          <p14:tracePt t="108545" x="6289675" y="3324225"/>
          <p14:tracePt t="108561" x="6303963" y="3316288"/>
          <p14:tracePt t="108599" x="6310313" y="3316288"/>
          <p14:tracePt t="108650" x="6296025" y="3316288"/>
          <p14:tracePt t="108661" x="6283325" y="3316288"/>
          <p14:tracePt t="108661" x="6261100" y="3316288"/>
          <p14:tracePt t="108677" x="6211888" y="3316288"/>
          <p14:tracePt t="108699" x="6129338" y="3316288"/>
          <p14:tracePt t="108716" x="6016625" y="3316288"/>
          <p14:tracePt t="108727" x="5988050" y="3316288"/>
          <p14:tracePt t="108748" x="5932488" y="3316288"/>
          <p14:tracePt t="108760" x="5926138" y="3316288"/>
          <p14:tracePt t="108815" x="5918200" y="3316288"/>
          <p14:tracePt t="108878" x="5932488" y="3316288"/>
          <p14:tracePt t="108879" x="5946775" y="3316288"/>
          <p14:tracePt t="108899" x="5988050" y="3316288"/>
          <p14:tracePt t="108911" x="6030913" y="3316288"/>
          <p14:tracePt t="108929" x="6080125" y="3324225"/>
          <p14:tracePt t="108948" x="6129338" y="3330575"/>
          <p14:tracePt t="108961" x="6149975" y="3330575"/>
          <p14:tracePt t="109051" x="6129338" y="3330575"/>
          <p14:tracePt t="109083" x="6072188" y="3330575"/>
          <p14:tracePt t="109099" x="6045200" y="3330575"/>
          <p14:tracePt t="109112" x="6016625" y="3330575"/>
          <p14:tracePt t="109132" x="5988050" y="3330575"/>
          <p14:tracePt t="109145" x="5967413" y="3330575"/>
          <p14:tracePt t="109160" x="5961063" y="3330575"/>
          <p14:tracePt t="109225" x="5988050" y="3330575"/>
          <p14:tracePt t="109242" x="6037263" y="3330575"/>
          <p14:tracePt t="109264" x="6149975" y="3352800"/>
          <p14:tracePt t="109277" x="6211888" y="3352800"/>
          <p14:tracePt t="109297" x="6246813" y="3359150"/>
          <p14:tracePt t="109316" x="6254750" y="3359150"/>
          <p14:tracePt t="109349" x="6234113" y="3359150"/>
          <p14:tracePt t="109361" x="6199188" y="3352800"/>
          <p14:tracePt t="109382" x="6135688" y="3352800"/>
          <p14:tracePt t="109400" x="6086475" y="3352800"/>
          <p14:tracePt t="109411" x="6045200" y="3352800"/>
          <p14:tracePt t="109431" x="6016625" y="3352800"/>
          <p14:tracePt t="109445" x="6002338" y="3352800"/>
          <p14:tracePt t="109466" x="5995988" y="3352800"/>
          <p14:tracePt t="109512" x="6080125" y="3365500"/>
          <p14:tracePt t="109528" x="6149975" y="3379788"/>
          <p14:tracePt t="109548" x="6324600" y="3400425"/>
          <p14:tracePt t="109565" x="6408738" y="3400425"/>
          <p14:tracePt t="109582" x="6429375" y="3400425"/>
          <p14:tracePt t="109616" x="6423025" y="3400425"/>
          <p14:tracePt t="109627" x="6408738" y="3394075"/>
          <p14:tracePt t="109649" x="6380163" y="3387725"/>
          <p14:tracePt t="109667" x="6359525" y="3379788"/>
          <p14:tracePt t="109678" x="6353175" y="3379788"/>
          <p14:tracePt t="109834" x="0" y="0"/>
        </p14:tracePtLst>
        <p14:tracePtLst>
          <p14:tracePt t="117270" x="5953125" y="3771900"/>
          <p14:tracePt t="117287" x="5953125" y="3765550"/>
          <p14:tracePt t="117307" x="5961063" y="3765550"/>
          <p14:tracePt t="117335" x="5975350" y="3757613"/>
          <p14:tracePt t="117354" x="5981700" y="3751263"/>
          <p14:tracePt t="117368" x="5988050" y="3751263"/>
          <p14:tracePt t="117388" x="6037263" y="3743325"/>
          <p14:tracePt t="117407" x="6121400" y="3736975"/>
          <p14:tracePt t="117427" x="6184900" y="3722688"/>
          <p14:tracePt t="117431" x="6219825" y="3716338"/>
          <p14:tracePt t="117454" x="6261100" y="3702050"/>
          <p14:tracePt t="117473" x="6269038" y="3695700"/>
          <p14:tracePt t="117584" x="6261100" y="3695700"/>
          <p14:tracePt t="117600" x="6254750" y="3695700"/>
          <p14:tracePt t="117620" x="6226175" y="3695700"/>
          <p14:tracePt t="117638" x="6191250" y="3695700"/>
          <p14:tracePt t="117656" x="6100763" y="3687763"/>
          <p14:tracePt t="117679" x="6016625" y="3673475"/>
          <p14:tracePt t="117703" x="5946775" y="3667125"/>
          <p14:tracePt t="117723" x="5883275" y="3659188"/>
          <p14:tracePt t="117740" x="5842000" y="3659188"/>
          <p14:tracePt t="117752" x="5834063" y="3667125"/>
          <p14:tracePt t="117771" x="5827713" y="3673475"/>
          <p14:tracePt t="117785" x="5821363" y="3681413"/>
          <p14:tracePt t="117807" x="5813425" y="3687763"/>
          <p14:tracePt t="117818" x="5807075" y="3687763"/>
          <p14:tracePt t="117837" x="5786438" y="3695700"/>
          <p14:tracePt t="117857" x="5737225" y="3702050"/>
          <p14:tracePt t="117868" x="5708650" y="3702050"/>
          <p14:tracePt t="117884" x="5597525" y="3702050"/>
          <p14:tracePt t="117906" x="5365750" y="3667125"/>
          <p14:tracePt t="117932" x="5086350" y="3659188"/>
          <p14:tracePt t="117956" x="4926013" y="3687763"/>
          <p14:tracePt t="117973" x="4854575" y="3695700"/>
          <p14:tracePt t="117990" x="4792663" y="3702050"/>
          <p14:tracePt t="118007" x="4714875" y="3702050"/>
          <p14:tracePt t="118022" x="4665663" y="3702050"/>
          <p14:tracePt t="118039" x="4610100" y="3708400"/>
          <p14:tracePt t="118056" x="4575175" y="3708400"/>
          <p14:tracePt t="118066" x="4540250" y="3716338"/>
          <p14:tracePt t="118088" x="4513263" y="3716338"/>
          <p14:tracePt t="118089" x="4498975" y="3716338"/>
          <p14:tracePt t="118108" x="4478338" y="3716338"/>
          <p14:tracePt t="118137" x="4449763" y="3716338"/>
          <p14:tracePt t="118155" x="4435475" y="3716338"/>
          <p14:tracePt t="118176" x="4371975" y="3716338"/>
          <p14:tracePt t="118206" x="4289425" y="3716338"/>
          <p14:tracePt t="118224" x="4217988" y="3708400"/>
          <p14:tracePt t="118240" x="4183063" y="3708400"/>
          <p14:tracePt t="118251" x="4162425" y="3708400"/>
          <p14:tracePt t="118555" x="0" y="0"/>
        </p14:tracePtLst>
        <p14:tracePtLst>
          <p14:tracePt t="118678" x="4162425" y="3708400"/>
          <p14:tracePt t="118800" x="0" y="0"/>
        </p14:tracePtLst>
        <p14:tracePtLst>
          <p14:tracePt t="118893" x="4162425" y="3708400"/>
          <p14:tracePt t="119006" x="0" y="0"/>
        </p14:tracePtLst>
        <p14:tracePtLst>
          <p14:tracePt t="119411" x="4324350" y="3708400"/>
          <p14:tracePt t="119551" x="0" y="0"/>
        </p14:tracePtLst>
        <p14:tracePtLst>
          <p14:tracePt t="129282" x="1973263" y="5326063"/>
          <p14:tracePt t="129365" x="1979613" y="5326063"/>
          <p14:tracePt t="129410" x="1987550" y="5318125"/>
          <p14:tracePt t="129431" x="2000250" y="5318125"/>
          <p14:tracePt t="129446" x="2008188" y="5318125"/>
          <p14:tracePt t="129467" x="2035175" y="5311775"/>
          <p14:tracePt t="129483" x="2049463" y="5311775"/>
          <p14:tracePt t="129494" x="2057400" y="5311775"/>
          <p14:tracePt t="129512" x="2070100" y="5303838"/>
          <p14:tracePt t="129550" x="2078038" y="5303838"/>
          <p14:tracePt t="129568" x="2092325" y="5303838"/>
          <p14:tracePt t="129598" x="2098675" y="5303838"/>
          <p14:tracePt t="129692" x="2063750" y="5303838"/>
          <p14:tracePt t="129716" x="2022475" y="5303838"/>
          <p14:tracePt t="129728" x="2014538" y="5303838"/>
          <p14:tracePt t="129748" x="1993900" y="5311775"/>
          <p14:tracePt t="129848" x="2008188" y="5311775"/>
          <p14:tracePt t="129863" x="2070100" y="5318125"/>
          <p14:tracePt t="129865" x="2106613" y="5326063"/>
          <p14:tracePt t="129880" x="2168525" y="5338763"/>
          <p14:tracePt t="129895" x="2203450" y="5346700"/>
          <p14:tracePt t="129912" x="2224088" y="5346700"/>
          <p14:tracePt t="129929" x="2232025" y="5346700"/>
          <p14:tracePt t="130003" x="2217738" y="5346700"/>
          <p14:tracePt t="130018" x="2182813" y="5338763"/>
          <p14:tracePt t="130035" x="2119313" y="5326063"/>
          <p14:tracePt t="130052" x="2022475" y="5303838"/>
          <p14:tracePt t="130079" x="1987550" y="5303838"/>
          <p14:tracePt t="130130" x="1993900" y="5303838"/>
          <p14:tracePt t="130147" x="2014538" y="5303838"/>
          <p14:tracePt t="130162" x="2057400" y="5311775"/>
          <p14:tracePt t="130180" x="2141538" y="5311775"/>
          <p14:tracePt t="130199" x="2189163" y="5318125"/>
          <p14:tracePt t="130213" x="2232025" y="5326063"/>
          <p14:tracePt t="130287" x="2217738" y="5326063"/>
          <p14:tracePt t="130300" x="2197100" y="5311775"/>
          <p14:tracePt t="130317" x="2162175" y="5311775"/>
          <p14:tracePt t="130333" x="2147888" y="5311775"/>
          <p14:tracePt t="130350" x="2141538" y="5311775"/>
          <p14:tracePt t="130427" x="2154238" y="5311775"/>
          <p14:tracePt t="130446" x="2168525" y="5311775"/>
          <p14:tracePt t="130462" x="2176463" y="5311775"/>
          <p14:tracePt t="130483" x="2182813" y="5311775"/>
          <p14:tracePt t="130502" x="2189163" y="5311775"/>
          <p14:tracePt t="130910" x="2176463" y="5311775"/>
          <p14:tracePt t="131149" x="2162175" y="5311775"/>
          <p14:tracePt t="131164" x="2127250" y="5311775"/>
          <p14:tracePt t="131180" x="2084388" y="5311775"/>
          <p14:tracePt t="131200" x="2049463" y="5311775"/>
          <p14:tracePt t="131212" x="2043113" y="5311775"/>
          <p14:tracePt t="131348" x="2035175" y="5311775"/>
          <p14:tracePt t="131364" x="2014538" y="5311775"/>
          <p14:tracePt t="131383" x="1987550" y="5311775"/>
          <p14:tracePt t="131400" x="1952625" y="5311775"/>
          <p14:tracePt t="131401" x="1930400" y="5311775"/>
          <p14:tracePt t="131413" x="1909763" y="5311775"/>
          <p14:tracePt t="131434" x="1895475" y="5311775"/>
          <p14:tracePt t="131450" x="1889125" y="5311775"/>
          <p14:tracePt t="131568" x="1909763" y="5311775"/>
          <p14:tracePt t="131582" x="1938338" y="5311775"/>
          <p14:tracePt t="131597" x="1958975" y="5311775"/>
          <p14:tracePt t="131616" x="1987550" y="5311775"/>
          <p14:tracePt t="131635" x="2014538" y="5311775"/>
          <p14:tracePt t="131651" x="2022475" y="5311775"/>
          <p14:tracePt t="131682" x="2028825" y="5311775"/>
          <p14:tracePt t="135554" x="1839913" y="5318125"/>
          <p14:tracePt t="135565" x="1833563" y="5318125"/>
          <p14:tracePt t="135630" x="1819275" y="5318125"/>
          <p14:tracePt t="135650" x="1763713" y="5318125"/>
          <p14:tracePt t="135672" x="1665288" y="5311775"/>
          <p14:tracePt t="135696" x="1552575" y="5303838"/>
          <p14:tracePt t="135720" x="1462088" y="5297488"/>
          <p14:tracePt t="135738" x="1336675" y="5283200"/>
          <p14:tracePt t="135755" x="1301750" y="5283200"/>
          <p14:tracePt t="135771" x="1287463" y="5283200"/>
          <p14:tracePt t="135914" x="1301750" y="5283200"/>
          <p14:tracePt t="135927" x="1328738" y="5283200"/>
          <p14:tracePt t="135956" x="1371600" y="5283200"/>
          <p14:tracePt t="135979" x="1377950" y="5283200"/>
          <p14:tracePt t="136196" x="1406525" y="5283200"/>
          <p14:tracePt t="136217" x="1546225" y="5297488"/>
          <p14:tracePt t="136238" x="1693863" y="5318125"/>
          <p14:tracePt t="136255" x="2000250" y="5360988"/>
          <p14:tracePt t="136273" x="2154238" y="5381625"/>
          <p14:tracePt t="136284" x="2287588" y="5395913"/>
          <p14:tracePt t="136304" x="2365375" y="5410200"/>
          <p14:tracePt t="136317" x="2386013" y="5416550"/>
          <p14:tracePt t="136336" x="2392363" y="5416550"/>
          <p14:tracePt t="136441" x="2392363" y="5410200"/>
          <p14:tracePt t="136457" x="2386013" y="5410200"/>
          <p14:tracePt t="136472" x="2378075" y="5410200"/>
          <p14:tracePt t="136488" x="2371725" y="5402263"/>
          <p14:tracePt t="136522" x="2365375" y="5402263"/>
          <p14:tracePt t="136538" x="2357438" y="5395913"/>
          <p14:tracePt t="136570" x="2351088" y="5367338"/>
          <p14:tracePt t="136587" x="2351088" y="5332413"/>
          <p14:tracePt t="136600" x="2343150" y="5276850"/>
          <p14:tracePt t="136620" x="2336800" y="5207000"/>
          <p14:tracePt t="136638" x="2330450" y="5108575"/>
          <p14:tracePt t="136651" x="2330450" y="5094288"/>
          <p14:tracePt t="136667" x="2330450" y="5045075"/>
          <p14:tracePt t="136684" x="2330450" y="5030788"/>
          <p14:tracePt t="136703" x="2330450" y="5024438"/>
          <p14:tracePt t="136818" x="2330450" y="5030788"/>
          <p14:tracePt t="136832" x="2322513" y="5038725"/>
          <p14:tracePt t="136914" x="2322513" y="5003800"/>
          <p14:tracePt t="136915" x="2322513" y="4983163"/>
          <p14:tracePt t="136937" x="2330450" y="4940300"/>
          <p14:tracePt t="136955" x="2336800" y="4905375"/>
          <p14:tracePt t="136973" x="2336800" y="4899025"/>
          <p14:tracePt t="136988" x="2343150" y="4884738"/>
          <p14:tracePt t="137114" x="2343150" y="4876800"/>
          <p14:tracePt t="137133" x="2365375" y="4849813"/>
          <p14:tracePt t="137153" x="2378075" y="4829175"/>
          <p14:tracePt t="137154" x="2386013" y="4814888"/>
          <p14:tracePt t="137171" x="2406650" y="4786313"/>
          <p14:tracePt t="137193" x="2435225" y="4737100"/>
          <p14:tracePt t="137223" x="2455863" y="4687888"/>
          <p14:tracePt t="137239" x="2455863" y="4681538"/>
          <p14:tracePt t="137319" x="2455863" y="4687888"/>
          <p14:tracePt t="137333" x="2455863" y="4695825"/>
          <p14:tracePt t="137353" x="2435225" y="4745038"/>
          <p14:tracePt t="137368" x="2413000" y="4800600"/>
          <p14:tracePt t="137388" x="2378075" y="4884738"/>
          <p14:tracePt t="137407" x="2365375" y="4940300"/>
          <p14:tracePt t="137431" x="2343150" y="5010150"/>
          <p14:tracePt t="137456" x="2316163" y="5087938"/>
          <p14:tracePt t="137472" x="2308225" y="5114925"/>
          <p14:tracePt t="137489" x="2295525" y="5137150"/>
          <p14:tracePt t="137501" x="2287588" y="5149850"/>
          <p14:tracePt t="137522" x="2246313" y="5178425"/>
          <p14:tracePt t="137534" x="2232025" y="5178425"/>
          <p14:tracePt t="137556" x="2147888" y="5213350"/>
          <p14:tracePt t="137567" x="2078038" y="5227638"/>
          <p14:tracePt t="137587" x="2000250" y="5248275"/>
          <p14:tracePt t="137601" x="1917700" y="5268913"/>
          <p14:tracePt t="137618" x="1874838" y="5283200"/>
          <p14:tracePt t="137637" x="1804988" y="5303838"/>
          <p14:tracePt t="137802" x="1819275" y="5303838"/>
          <p14:tracePt t="137816" x="1854200" y="5303838"/>
          <p14:tracePt t="137837" x="1903413" y="5303838"/>
          <p14:tracePt t="137856" x="1930400" y="5297488"/>
          <p14:tracePt t="137868" x="1938338" y="5297488"/>
          <p14:tracePt t="137888" x="1944688" y="5297488"/>
          <p14:tracePt t="140539" x="819150" y="5102225"/>
          <p14:tracePt t="140556" x="587375" y="5080000"/>
          <p14:tracePt t="140572" x="482600" y="5059363"/>
          <p14:tracePt t="140594" x="476250" y="5059363"/>
          <p14:tracePt t="140598" x="476250" y="5053013"/>
          <p14:tracePt t="140621" x="511175" y="5045075"/>
          <p14:tracePt t="140638" x="538163" y="5045075"/>
          <p14:tracePt t="140654" x="566738" y="5045075"/>
          <p14:tracePt t="140675" x="581025" y="5045075"/>
          <p14:tracePt t="140691" x="587375" y="5045075"/>
          <p14:tracePt t="140710" x="622300" y="5045075"/>
          <p14:tracePt t="140721" x="630238" y="5045075"/>
          <p14:tracePt t="140743" x="685800" y="5059363"/>
          <p14:tracePt t="140759" x="735013" y="5059363"/>
          <p14:tracePt t="140775" x="776288" y="5067300"/>
          <p14:tracePt t="140787" x="819150" y="5067300"/>
          <p14:tracePt t="140808" x="860425" y="5073650"/>
          <p14:tracePt t="140821" x="874713" y="5073650"/>
          <p14:tracePt t="140837" x="895350" y="5073650"/>
          <p14:tracePt t="141005" x="903288" y="5073650"/>
          <p14:tracePt t="141019" x="930275" y="5080000"/>
          <p14:tracePt t="141043" x="1020763" y="5087938"/>
          <p14:tracePt t="141055" x="1119188" y="5094288"/>
          <p14:tracePt t="141074" x="1258888" y="5094288"/>
          <p14:tracePt t="141087" x="1392238" y="5087938"/>
          <p14:tracePt t="141101" x="1546225" y="5053013"/>
          <p14:tracePt t="141117" x="1630363" y="5018088"/>
          <p14:tracePt t="141142" x="1735138" y="4954588"/>
          <p14:tracePt t="141145" x="1749425" y="4940300"/>
          <p14:tracePt t="141175" x="1819275" y="4926013"/>
          <p14:tracePt t="141192" x="1909763" y="4926013"/>
          <p14:tracePt t="141205" x="2043113" y="4926013"/>
          <p14:tracePt t="141224" x="2182813" y="4926013"/>
          <p14:tracePt t="141243" x="2413000" y="4926013"/>
          <p14:tracePt t="141256" x="2462213" y="4926013"/>
          <p14:tracePt t="141260" x="2505075" y="4926013"/>
          <p14:tracePt t="141272" x="2540000" y="4919663"/>
          <p14:tracePt t="141291" x="2546350" y="4913313"/>
          <p14:tracePt t="141304" x="2546350" y="4899025"/>
          <p14:tracePt t="141324" x="2546350" y="4876800"/>
          <p14:tracePt t="141342" x="2546350" y="4870450"/>
          <p14:tracePt t="141355" x="2546350" y="4856163"/>
          <p14:tracePt t="141374" x="2532063" y="4841875"/>
          <p14:tracePt t="141387" x="2519363" y="4821238"/>
          <p14:tracePt t="141408" x="2505075" y="4806950"/>
          <p14:tracePt t="141427" x="2505075" y="4794250"/>
          <p14:tracePt t="141443" x="2497138" y="4779963"/>
          <p14:tracePt t="141459" x="2497138" y="4759325"/>
          <p14:tracePt t="141459" x="2497138" y="4745038"/>
          <p14:tracePt t="141475" x="2497138" y="4716463"/>
          <p14:tracePt t="141487" x="2505075" y="4702175"/>
          <p14:tracePt t="141508" x="2519363" y="4652963"/>
          <p14:tracePt t="141527" x="2525713" y="4632325"/>
          <p14:tracePt t="141538" x="2525713" y="4625975"/>
          <p14:tracePt t="141559" x="2532063" y="4625975"/>
          <p14:tracePt t="141591" x="2532063" y="4618038"/>
          <p14:tracePt t="141660" x="2532063" y="4632325"/>
          <p14:tracePt t="141674" x="2532063" y="4646613"/>
          <p14:tracePt t="141694" x="2525713" y="4667250"/>
          <p14:tracePt t="141705" x="2525713" y="4681538"/>
          <p14:tracePt t="141727" x="2519363" y="4702175"/>
          <p14:tracePt t="141742" x="2519363" y="4710113"/>
          <p14:tracePt t="141895" x="2511425" y="4724400"/>
          <p14:tracePt t="141910" x="2505075" y="4751388"/>
          <p14:tracePt t="141926" x="2490788" y="4779963"/>
          <p14:tracePt t="141942" x="2476500" y="4814888"/>
          <p14:tracePt t="141960" x="2455863" y="4849813"/>
          <p14:tracePt t="141974" x="2435225" y="4891088"/>
          <p14:tracePt t="141988" x="2400300" y="4933950"/>
          <p14:tracePt t="142008" x="2351088" y="4989513"/>
          <p14:tracePt t="142021" x="2336800" y="5018088"/>
          <p14:tracePt t="142038" x="2281238" y="5067300"/>
          <p14:tracePt t="142055" x="2259013" y="5102225"/>
          <p14:tracePt t="142075" x="2217738" y="5129213"/>
          <p14:tracePt t="142088" x="2203450" y="5143500"/>
          <p14:tracePt t="142108" x="2176463" y="5164138"/>
          <p14:tracePt t="142126" x="2162175" y="5172075"/>
          <p14:tracePt t="142144" x="2141538" y="5184775"/>
          <p14:tracePt t="142205" x="2127250" y="5192713"/>
          <p14:tracePt t="142225" x="2119313" y="5199063"/>
          <p14:tracePt t="142243" x="2106613" y="5207000"/>
          <p14:tracePt t="142255" x="2098675" y="5213350"/>
          <p14:tracePt t="142276" x="2078038" y="5227638"/>
          <p14:tracePt t="142288" x="2049463" y="5241925"/>
          <p14:tracePt t="142310" x="2035175" y="5256213"/>
          <p14:tracePt t="142322" x="2028825" y="5262563"/>
          <p14:tracePt t="142341" x="2022475" y="5268913"/>
          <p14:tracePt t="143414" x="2049463" y="5233988"/>
          <p14:tracePt t="143427" x="2084388" y="5199063"/>
          <p14:tracePt t="143444" x="2106613" y="5172075"/>
          <p14:tracePt t="143457" x="2133600" y="5143500"/>
          <p14:tracePt t="143477" x="2147888" y="5122863"/>
          <p14:tracePt t="143583" x="2189163" y="5067300"/>
          <p14:tracePt t="143595" x="2217738" y="5045075"/>
          <p14:tracePt t="143612" x="2281238" y="4933950"/>
          <p14:tracePt t="143628" x="2336800" y="4841875"/>
          <p14:tracePt t="143646" x="2371725" y="4751388"/>
          <p14:tracePt t="143661" x="2413000" y="4660900"/>
          <p14:tracePt t="143678" x="2441575" y="4597400"/>
          <p14:tracePt t="143695" x="2462213" y="4541838"/>
          <p14:tracePt t="143706" x="2470150" y="4533900"/>
          <p14:tracePt t="143726" x="2470150" y="4521200"/>
          <p14:tracePt t="143787" x="2470150" y="4527550"/>
          <p14:tracePt t="143808" x="2462213" y="4548188"/>
          <p14:tracePt t="143823" x="2455863" y="4562475"/>
          <p14:tracePt t="143843" x="2447925" y="4583113"/>
          <p14:tracePt t="143856" x="2441575" y="4597400"/>
          <p14:tracePt t="143878" x="2441575" y="4618038"/>
          <p14:tracePt t="143895" x="2427288" y="4632325"/>
          <p14:tracePt t="143911" x="2427288" y="4646613"/>
          <p14:tracePt t="143912" x="2427288" y="4652963"/>
          <p14:tracePt t="143928" x="2427288" y="4667250"/>
          <p14:tracePt t="143962" x="2420938" y="4675188"/>
          <p14:tracePt t="143971" x="2420938" y="4681538"/>
          <p14:tracePt t="144028" x="2420938" y="4687888"/>
          <p14:tracePt t="144040" x="2420938" y="4695825"/>
          <p14:tracePt t="144097" x="2420938" y="4702175"/>
          <p14:tracePt t="144111" x="2420938" y="4710113"/>
          <p14:tracePt t="144161" x="2406650" y="4730750"/>
          <p14:tracePt t="144178" x="2386013" y="4759325"/>
          <p14:tracePt t="144190" x="2351088" y="4800600"/>
          <p14:tracePt t="144210" x="2301875" y="4849813"/>
          <p14:tracePt t="144229" x="2189163" y="4926013"/>
          <p14:tracePt t="144240" x="2147888" y="4954588"/>
          <p14:tracePt t="144257" x="2028825" y="5030788"/>
          <p14:tracePt t="144276" x="2000250" y="5053013"/>
          <p14:tracePt t="144295" x="1987550" y="5059363"/>
          <p14:tracePt t="144487" x="2000250" y="5045075"/>
          <p14:tracePt t="144507" x="2057400" y="4983163"/>
          <p14:tracePt t="144527" x="2168525" y="4835525"/>
          <p14:tracePt t="144540" x="2203450" y="4786313"/>
          <p14:tracePt t="144563" x="2295525" y="4667250"/>
          <p14:tracePt t="144587" x="2330450" y="4591050"/>
          <p14:tracePt t="144607" x="2336800" y="4576763"/>
          <p14:tracePt t="144705" x="2351088" y="4583113"/>
          <p14:tracePt t="144724" x="2400300" y="4625975"/>
          <p14:tracePt t="144745" x="2505075" y="4675188"/>
          <p14:tracePt t="144762" x="2566988" y="4710113"/>
          <p14:tracePt t="144774" x="2616200" y="4730750"/>
          <p14:tracePt t="144795" x="2630488" y="4737100"/>
          <p14:tracePt t="144869" x="2589213" y="4745038"/>
          <p14:tracePt t="144882" x="2540000" y="4745038"/>
          <p14:tracePt t="144908" x="2462213" y="4745038"/>
          <p14:tracePt t="144930" x="2400300" y="4745038"/>
          <p14:tracePt t="144942" x="2392363" y="4751388"/>
          <p14:tracePt t="144962" x="2386013" y="4751388"/>
          <p14:tracePt t="145012" x="2406650" y="4759325"/>
          <p14:tracePt t="145024" x="2455863" y="4772025"/>
          <p14:tracePt t="145045" x="2574925" y="4786313"/>
          <p14:tracePt t="145064" x="2644775" y="4786313"/>
          <p14:tracePt t="145068" x="2679700" y="4794250"/>
          <p14:tracePt t="145087" x="2735263" y="4794250"/>
          <p14:tracePt t="145182" x="2708275" y="4794250"/>
          <p14:tracePt t="145217" x="2651125" y="4806950"/>
          <p14:tracePt t="145248" x="2616200" y="4821238"/>
          <p14:tracePt t="145275" x="2589213" y="4849813"/>
          <p14:tracePt t="145295" x="2566988" y="4891088"/>
          <p14:tracePt t="145318" x="2554288" y="4940300"/>
          <p14:tracePt t="145346" x="2532063" y="5010150"/>
          <p14:tracePt t="145362" x="2532063" y="5053013"/>
          <p14:tracePt t="145379" x="2532063" y="5094288"/>
          <p14:tracePt t="145396" x="2532063" y="5114925"/>
          <p14:tracePt t="145397" x="2532063" y="5137150"/>
          <p14:tracePt t="145412" x="2525713" y="5172075"/>
          <p14:tracePt t="145424" x="2519363" y="5199063"/>
          <p14:tracePt t="145447" x="2490788" y="5268913"/>
          <p14:tracePt t="145458" x="2447925" y="5332413"/>
          <p14:tracePt t="145477" x="2420938" y="5387975"/>
          <p14:tracePt t="145495" x="2351088" y="5500688"/>
          <p14:tracePt t="145508" x="2322513" y="5535613"/>
          <p14:tracePt t="145528" x="2246313" y="5640388"/>
          <p14:tracePt t="145548" x="2176463" y="5730875"/>
          <p14:tracePt t="145568" x="2133600" y="5788025"/>
          <p14:tracePt t="145593" x="2078038" y="5849938"/>
          <p14:tracePt t="145612" x="2063750" y="5864225"/>
          <p14:tracePt t="145629" x="2057400" y="5878513"/>
          <p14:tracePt t="145647" x="2049463" y="5878513"/>
          <p14:tracePt t="145662" x="2049463" y="5884863"/>
          <p14:tracePt t="145679" x="2043113" y="5892800"/>
          <p14:tracePt t="145691" x="2035175" y="5899150"/>
          <p14:tracePt t="145709" x="2028825" y="5899150"/>
          <p14:tracePt t="145746" x="2022475" y="5905500"/>
          <p14:tracePt t="145758" x="2014538" y="5919788"/>
          <p14:tracePt t="145777" x="2008188" y="5934075"/>
          <p14:tracePt t="145796" x="2000250" y="5948363"/>
          <p14:tracePt t="145808" x="2000250" y="5962650"/>
          <p14:tracePt t="145825" x="2000250" y="5969000"/>
          <p14:tracePt t="145862" x="2000250" y="5983288"/>
          <p14:tracePt t="145895" x="2008188" y="5983288"/>
          <p14:tracePt t="146022" x="2008188" y="5976938"/>
          <p14:tracePt t="146032" x="2014538" y="5976938"/>
          <p14:tracePt t="146305" x="2014538" y="5969000"/>
          <p14:tracePt t="146331" x="2022475" y="5962650"/>
          <p14:tracePt t="146346" x="2022475" y="5934075"/>
          <p14:tracePt t="146362" x="2022475" y="5913438"/>
          <p14:tracePt t="146378" x="2022475" y="5884863"/>
          <p14:tracePt t="146396" x="2014538" y="5843588"/>
          <p14:tracePt t="146409" x="2008188" y="5808663"/>
          <p14:tracePt t="146428" x="1993900" y="5773738"/>
          <p14:tracePt t="146447" x="1987550" y="5703888"/>
          <p14:tracePt t="146458" x="1979613" y="5689600"/>
          <p14:tracePt t="146478" x="1973263" y="5646738"/>
          <p14:tracePt t="146492" x="1973263" y="5619750"/>
          <p14:tracePt t="146509" x="1973263" y="5599113"/>
          <p14:tracePt t="146530" x="1979613" y="5562600"/>
          <p14:tracePt t="146547" x="1979613" y="5549900"/>
          <p14:tracePt t="146569" x="1987550" y="5521325"/>
          <p14:tracePt t="146600" x="1993900" y="5465763"/>
          <p14:tracePt t="146626" x="2008188" y="5437188"/>
          <p14:tracePt t="146628" x="0" y="0"/>
        </p14:tracePtLst>
        <p14:tracePtLst>
          <p14:tracePt t="147286" x="1987550" y="5326063"/>
          <p14:tracePt t="147322" x="1993900" y="5326063"/>
          <p14:tracePt t="149409" x="2022475" y="5326063"/>
          <p14:tracePt t="149429" x="2028825" y="5326063"/>
          <p14:tracePt t="149662" x="2022475" y="5326063"/>
          <p14:tracePt t="149677" x="2008188" y="5326063"/>
          <p14:tracePt t="149698" x="1987550" y="5326063"/>
          <p14:tracePt t="149715" x="1973263" y="5326063"/>
          <p14:tracePt t="149729" x="1965325" y="5326063"/>
          <p14:tracePt t="149961" x="1979613" y="5326063"/>
          <p14:tracePt t="149977" x="1987550" y="5318125"/>
          <p14:tracePt t="149997" x="1993900" y="5318125"/>
          <p14:tracePt t="150015" x="2008188" y="5318125"/>
          <p14:tracePt t="150034" x="2014538" y="5318125"/>
          <p14:tracePt t="150079" x="2035175" y="5318125"/>
          <p14:tracePt t="150096" x="2043113" y="5318125"/>
          <p14:tracePt t="150129" x="2049463" y="5318125"/>
          <p14:tracePt t="150146" x="2063750" y="5318125"/>
          <p14:tracePt t="150182" x="2070100" y="5318125"/>
          <p14:tracePt t="150215" x="2078038" y="5318125"/>
          <p14:tracePt t="150250" x="2078038" y="5311775"/>
          <p14:tracePt t="150267" x="2092325" y="5311775"/>
          <p14:tracePt t="150334" x="2098675" y="5311775"/>
          <p14:tracePt t="150507" x="2078038" y="5311775"/>
          <p14:tracePt t="150521" x="2070100" y="5311775"/>
          <p14:tracePt t="150552" x="2049463" y="5311775"/>
          <p14:tracePt t="150739" x="2043113" y="5311775"/>
          <p14:tracePt t="150775" x="2028825" y="5311775"/>
          <p14:tracePt t="150801" x="2022475" y="5311775"/>
          <p14:tracePt t="150818" x="2014538" y="5311775"/>
          <p14:tracePt t="150834" x="2000250" y="5311775"/>
          <p14:tracePt t="150898" x="1993900" y="5311775"/>
          <p14:tracePt t="152180" x="2000250" y="5303838"/>
          <p14:tracePt t="152193" x="2008188" y="5303838"/>
          <p14:tracePt t="152378" x="2014538" y="5303838"/>
          <p14:tracePt t="152380" x="2022475" y="5303838"/>
          <p14:tracePt t="152397" x="2035175" y="5303838"/>
          <p14:tracePt t="152416" x="2049463" y="5303838"/>
          <p14:tracePt t="152417" x="2057400" y="5303838"/>
          <p14:tracePt t="152435" x="2070100" y="5303838"/>
          <p14:tracePt t="152451" x="2084388" y="5303838"/>
          <p14:tracePt t="152463" x="2106613" y="5303838"/>
          <p14:tracePt t="152483" x="2112963" y="5303838"/>
          <p14:tracePt t="152503" x="2133600" y="5303838"/>
          <p14:tracePt t="152519" x="2154238" y="5303838"/>
          <p14:tracePt t="152535" x="2168525" y="5303838"/>
          <p14:tracePt t="152553" x="2189163" y="5303838"/>
          <p14:tracePt t="152568" x="2203450" y="5303838"/>
          <p14:tracePt t="152580" x="2217738" y="5303838"/>
          <p14:tracePt t="152598" x="2238375" y="5303838"/>
          <p14:tracePt t="152618" x="2252663" y="5303838"/>
          <p14:tracePt t="152631" x="2266950" y="5303838"/>
          <p14:tracePt t="152648" x="2273300" y="5303838"/>
          <p14:tracePt t="152667" x="2281238" y="5303838"/>
          <p14:tracePt t="152991" x="2287588" y="5303838"/>
          <p14:tracePt t="153003" x="2301875" y="5303838"/>
          <p14:tracePt t="153019" x="2316163" y="5303838"/>
          <p14:tracePt t="153036" x="2365375" y="5303838"/>
          <p14:tracePt t="153049" x="2455863" y="5311775"/>
          <p14:tracePt t="153065" x="2532063" y="5318125"/>
          <p14:tracePt t="153081" x="2601913" y="5326063"/>
          <p14:tracePt t="153102" x="2665413" y="5338763"/>
          <p14:tracePt t="153120" x="2679700" y="5338763"/>
          <p14:tracePt t="154363" x="2700338" y="5346700"/>
          <p14:tracePt t="154384" x="2790825" y="5353050"/>
          <p14:tracePt t="154399" x="2868613" y="5367338"/>
          <p14:tracePt t="154416" x="2932113" y="5373688"/>
          <p14:tracePt t="154436" x="3001963" y="5387975"/>
          <p14:tracePt t="154450" x="3028950" y="5387975"/>
          <p14:tracePt t="154469" x="3049588" y="5387975"/>
          <p14:tracePt t="154492" x="3086100" y="5387975"/>
          <p14:tracePt t="154517" x="3162300" y="5387975"/>
          <p14:tracePt t="154537" x="3238500" y="5387975"/>
          <p14:tracePt t="154550" x="3330575" y="5387975"/>
          <p14:tracePt t="154568" x="3435350" y="5387975"/>
          <p14:tracePt t="154588" x="3581400" y="5381625"/>
          <p14:tracePt t="154599" x="3616325" y="5381625"/>
          <p14:tracePt t="154618" x="3679825" y="5381625"/>
          <p14:tracePt t="154632" x="3708400" y="5381625"/>
          <p14:tracePt t="154649" x="3735388" y="5381625"/>
          <p14:tracePt t="154666" x="3749675" y="5381625"/>
          <p14:tracePt t="154685" x="3784600" y="5373688"/>
          <p14:tracePt t="154705" x="3840163" y="5360988"/>
          <p14:tracePt t="154721" x="3883025" y="5346700"/>
          <p14:tracePt t="154737" x="3924300" y="5338763"/>
          <p14:tracePt t="154755" x="3959225" y="5326063"/>
          <p14:tracePt t="154771" x="3994150" y="5318125"/>
          <p14:tracePt t="154772" x="4022725" y="5318125"/>
          <p14:tracePt t="154788" x="4100513" y="5311775"/>
          <p14:tracePt t="154799" x="4135438" y="5303838"/>
          <p14:tracePt t="154817" x="4281488" y="5297488"/>
          <p14:tracePt t="154833" x="4386263" y="5291138"/>
          <p14:tracePt t="154850" x="4519613" y="5291138"/>
          <p14:tracePt t="154868" x="4652963" y="5291138"/>
          <p14:tracePt t="154886" x="4819650" y="5291138"/>
          <p14:tracePt t="154904" x="4911725" y="5291138"/>
          <p14:tracePt t="154915" x="5008563" y="5297488"/>
          <p14:tracePt t="154935" x="5072063" y="5297488"/>
          <p14:tracePt t="154955" x="5197475" y="5297488"/>
          <p14:tracePt t="154979" x="5324475" y="5297488"/>
          <p14:tracePt t="155003" x="5456238" y="5283200"/>
          <p14:tracePt t="155004" x="5492750" y="5283200"/>
          <p14:tracePt t="155020" x="5568950" y="5276850"/>
          <p14:tracePt t="155037" x="5638800" y="5276850"/>
          <p14:tracePt t="155050" x="5688013" y="5276850"/>
          <p14:tracePt t="155065" x="5729288" y="5276850"/>
          <p14:tracePt t="155085" x="5757863" y="5276850"/>
          <p14:tracePt t="155100" x="5772150" y="5276850"/>
          <p14:tracePt t="155120" x="5786438" y="5276850"/>
          <p14:tracePt t="155132" x="5799138" y="5276850"/>
          <p14:tracePt t="155429" x="5807075" y="5276850"/>
          <p14:tracePt t="155442" x="5940425" y="5297488"/>
          <p14:tracePt t="155470" x="6219825" y="5338763"/>
          <p14:tracePt t="155488" x="6345238" y="5367338"/>
          <p14:tracePt t="155505" x="6443663" y="5381625"/>
          <p14:tracePt t="155518" x="6492875" y="5387975"/>
          <p14:tracePt t="155534" x="6513513" y="5387975"/>
          <p14:tracePt t="155550" x="6519863" y="5387975"/>
          <p14:tracePt t="155663" x="6527800" y="5387975"/>
          <p14:tracePt t="155740" x="0" y="0"/>
        </p14:tracePtLst>
      </p14:laserTraceLst>
    </p:ext>
    <p:ext uri="{E180D4A7-C9FB-4DFB-919C-405C955672EB}">
      <p14:showEvtLst xmlns:p14="http://schemas.microsoft.com/office/powerpoint/2010/main">
        <p14:playEvt time="224" objId="73"/>
        <p14:stopEvt time="268594" objId="7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6A01B-9D43-491E-B335-5C9F0ABC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4AF3E8-B8DE-4821-93D5-9E4A2DD1A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451C5498-B362-4FD6-B3E5-97E107148FBC}"/>
                  </a:ext>
                </a:extLst>
              </p14:cNvPr>
              <p14:cNvContentPartPr/>
              <p14:nvPr/>
            </p14:nvContentPartPr>
            <p14:xfrm>
              <a:off x="-1468348" y="821609"/>
              <a:ext cx="360" cy="36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451C5498-B362-4FD6-B3E5-97E107148F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477348" y="81296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uppieren 195">
            <a:extLst>
              <a:ext uri="{FF2B5EF4-FFF2-40B4-BE49-F238E27FC236}">
                <a16:creationId xmlns:a16="http://schemas.microsoft.com/office/drawing/2014/main" id="{B4CE8EF8-36FC-497B-A516-82DF1D1F5F21}"/>
              </a:ext>
            </a:extLst>
          </p:cNvPr>
          <p:cNvGrpSpPr/>
          <p:nvPr/>
        </p:nvGrpSpPr>
        <p:grpSpPr>
          <a:xfrm>
            <a:off x="875157" y="2366169"/>
            <a:ext cx="2874857" cy="1099547"/>
            <a:chOff x="853462" y="2185433"/>
            <a:chExt cx="3245208" cy="118452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2" name="Freihand 141">
                  <a:extLst>
                    <a:ext uri="{FF2B5EF4-FFF2-40B4-BE49-F238E27FC236}">
                      <a16:creationId xmlns:a16="http://schemas.microsoft.com/office/drawing/2014/main" id="{23D08A8D-3B03-4300-B2B9-E8DEC0F74F8B}"/>
                    </a:ext>
                  </a:extLst>
                </p14:cNvPr>
                <p14:cNvContentPartPr/>
                <p14:nvPr/>
              </p14:nvContentPartPr>
              <p14:xfrm rot="198087">
                <a:off x="853462" y="3258722"/>
                <a:ext cx="2329200" cy="111240"/>
              </p14:xfrm>
            </p:contentPart>
          </mc:Choice>
          <mc:Fallback xmlns="">
            <p:pic>
              <p:nvPicPr>
                <p:cNvPr id="142" name="Freihand 141">
                  <a:extLst>
                    <a:ext uri="{FF2B5EF4-FFF2-40B4-BE49-F238E27FC236}">
                      <a16:creationId xmlns:a16="http://schemas.microsoft.com/office/drawing/2014/main" id="{23D08A8D-3B03-4300-B2B9-E8DEC0F74F8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98087">
                  <a:off x="833547" y="3239730"/>
                  <a:ext cx="2369436" cy="1496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3" name="Freihand 142">
                  <a:extLst>
                    <a:ext uri="{FF2B5EF4-FFF2-40B4-BE49-F238E27FC236}">
                      <a16:creationId xmlns:a16="http://schemas.microsoft.com/office/drawing/2014/main" id="{5104F9B7-186E-41CB-95B1-CAD0DA4456CF}"/>
                    </a:ext>
                  </a:extLst>
                </p14:cNvPr>
                <p14:cNvContentPartPr/>
                <p14:nvPr/>
              </p14:nvContentPartPr>
              <p14:xfrm rot="198087">
                <a:off x="1118062" y="2990522"/>
                <a:ext cx="2297160" cy="154440"/>
              </p14:xfrm>
            </p:contentPart>
          </mc:Choice>
          <mc:Fallback xmlns="">
            <p:pic>
              <p:nvPicPr>
                <p:cNvPr id="143" name="Freihand 142">
                  <a:extLst>
                    <a:ext uri="{FF2B5EF4-FFF2-40B4-BE49-F238E27FC236}">
                      <a16:creationId xmlns:a16="http://schemas.microsoft.com/office/drawing/2014/main" id="{5104F9B7-186E-41CB-95B1-CAD0DA4456C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98087">
                  <a:off x="1098150" y="2971120"/>
                  <a:ext cx="2337390" cy="1928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7" name="Freihand 146">
                  <a:extLst>
                    <a:ext uri="{FF2B5EF4-FFF2-40B4-BE49-F238E27FC236}">
                      <a16:creationId xmlns:a16="http://schemas.microsoft.com/office/drawing/2014/main" id="{7A7B0B9F-53DF-42FF-AEDA-165202B28F2A}"/>
                    </a:ext>
                  </a:extLst>
                </p14:cNvPr>
                <p14:cNvContentPartPr/>
                <p14:nvPr/>
              </p14:nvContentPartPr>
              <p14:xfrm rot="198087">
                <a:off x="1097182" y="2650682"/>
                <a:ext cx="2091960" cy="227160"/>
              </p14:xfrm>
            </p:contentPart>
          </mc:Choice>
          <mc:Fallback xmlns="">
            <p:pic>
              <p:nvPicPr>
                <p:cNvPr id="147" name="Freihand 146">
                  <a:extLst>
                    <a:ext uri="{FF2B5EF4-FFF2-40B4-BE49-F238E27FC236}">
                      <a16:creationId xmlns:a16="http://schemas.microsoft.com/office/drawing/2014/main" id="{7A7B0B9F-53DF-42FF-AEDA-165202B28F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98087">
                  <a:off x="1076864" y="2631687"/>
                  <a:ext cx="2132190" cy="2655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2" name="Freihand 161">
                  <a:extLst>
                    <a:ext uri="{FF2B5EF4-FFF2-40B4-BE49-F238E27FC236}">
                      <a16:creationId xmlns:a16="http://schemas.microsoft.com/office/drawing/2014/main" id="{29E3C455-832C-4B50-9A1D-C6D8EDE45B55}"/>
                    </a:ext>
                  </a:extLst>
                </p14:cNvPr>
                <p14:cNvContentPartPr/>
                <p14:nvPr/>
              </p14:nvContentPartPr>
              <p14:xfrm>
                <a:off x="1066750" y="2185433"/>
                <a:ext cx="3031920" cy="338760"/>
              </p14:xfrm>
            </p:contentPart>
          </mc:Choice>
          <mc:Fallback xmlns="">
            <p:pic>
              <p:nvPicPr>
                <p:cNvPr id="162" name="Freihand 161">
                  <a:extLst>
                    <a:ext uri="{FF2B5EF4-FFF2-40B4-BE49-F238E27FC236}">
                      <a16:creationId xmlns:a16="http://schemas.microsoft.com/office/drawing/2014/main" id="{29E3C455-832C-4B50-9A1D-C6D8EDE45B5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6432" y="2166441"/>
                  <a:ext cx="3072151" cy="37713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B8284D46-AA86-4DD7-9A4B-98BB4F0F9AFB}"/>
                  </a:ext>
                </a:extLst>
              </p14:cNvPr>
              <p14:cNvContentPartPr/>
              <p14:nvPr/>
            </p14:nvContentPartPr>
            <p14:xfrm>
              <a:off x="1092376" y="456049"/>
              <a:ext cx="2301480" cy="1601280"/>
            </p14:xfrm>
          </p:contentPart>
        </mc:Choice>
        <mc:Fallback xmlns=""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B8284D46-AA86-4DD7-9A4B-98BB4F0F9AF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83376" y="447049"/>
                <a:ext cx="2318760" cy="161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9" name="Freihand 168">
                <a:extLst>
                  <a:ext uri="{FF2B5EF4-FFF2-40B4-BE49-F238E27FC236}">
                    <a16:creationId xmlns:a16="http://schemas.microsoft.com/office/drawing/2014/main" id="{53E3B157-2B1D-44C3-B5C4-89531F7A67C1}"/>
                  </a:ext>
                </a:extLst>
              </p14:cNvPr>
              <p14:cNvContentPartPr/>
              <p14:nvPr/>
            </p14:nvContentPartPr>
            <p14:xfrm>
              <a:off x="2201287" y="1156772"/>
              <a:ext cx="109440" cy="123480"/>
            </p14:xfrm>
          </p:contentPart>
        </mc:Choice>
        <mc:Fallback xmlns="">
          <p:pic>
            <p:nvPicPr>
              <p:cNvPr id="169" name="Freihand 168">
                <a:extLst>
                  <a:ext uri="{FF2B5EF4-FFF2-40B4-BE49-F238E27FC236}">
                    <a16:creationId xmlns:a16="http://schemas.microsoft.com/office/drawing/2014/main" id="{53E3B157-2B1D-44C3-B5C4-89531F7A67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65287" y="1120877"/>
                <a:ext cx="181080" cy="19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0" name="Freihand 169">
                <a:extLst>
                  <a:ext uri="{FF2B5EF4-FFF2-40B4-BE49-F238E27FC236}">
                    <a16:creationId xmlns:a16="http://schemas.microsoft.com/office/drawing/2014/main" id="{B5370A0A-C2EF-4BC6-AD2C-BA9676A6EA50}"/>
                  </a:ext>
                </a:extLst>
              </p14:cNvPr>
              <p14:cNvContentPartPr/>
              <p14:nvPr/>
            </p14:nvContentPartPr>
            <p14:xfrm>
              <a:off x="2351047" y="1361252"/>
              <a:ext cx="32760" cy="42120"/>
            </p14:xfrm>
          </p:contentPart>
        </mc:Choice>
        <mc:Fallback xmlns="">
          <p:pic>
            <p:nvPicPr>
              <p:cNvPr id="170" name="Freihand 169">
                <a:extLst>
                  <a:ext uri="{FF2B5EF4-FFF2-40B4-BE49-F238E27FC236}">
                    <a16:creationId xmlns:a16="http://schemas.microsoft.com/office/drawing/2014/main" id="{B5370A0A-C2EF-4BC6-AD2C-BA9676A6EA5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15407" y="1325252"/>
                <a:ext cx="10440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7" name="Freihand 176">
                <a:extLst>
                  <a:ext uri="{FF2B5EF4-FFF2-40B4-BE49-F238E27FC236}">
                    <a16:creationId xmlns:a16="http://schemas.microsoft.com/office/drawing/2014/main" id="{8A6F223F-FACB-42F4-B46B-7B33191D442E}"/>
                  </a:ext>
                </a:extLst>
              </p14:cNvPr>
              <p14:cNvContentPartPr/>
              <p14:nvPr/>
            </p14:nvContentPartPr>
            <p14:xfrm>
              <a:off x="2271847" y="865532"/>
              <a:ext cx="416520" cy="248760"/>
            </p14:xfrm>
          </p:contentPart>
        </mc:Choice>
        <mc:Fallback xmlns="">
          <p:pic>
            <p:nvPicPr>
              <p:cNvPr id="177" name="Freihand 176">
                <a:extLst>
                  <a:ext uri="{FF2B5EF4-FFF2-40B4-BE49-F238E27FC236}">
                    <a16:creationId xmlns:a16="http://schemas.microsoft.com/office/drawing/2014/main" id="{8A6F223F-FACB-42F4-B46B-7B33191D442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7527" y="861212"/>
                <a:ext cx="4568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2" name="Freihand 181">
                <a:extLst>
                  <a:ext uri="{FF2B5EF4-FFF2-40B4-BE49-F238E27FC236}">
                    <a16:creationId xmlns:a16="http://schemas.microsoft.com/office/drawing/2014/main" id="{9D033F56-69C5-4187-9CB4-CE79B1479746}"/>
                  </a:ext>
                </a:extLst>
              </p14:cNvPr>
              <p14:cNvContentPartPr/>
              <p14:nvPr/>
            </p14:nvContentPartPr>
            <p14:xfrm>
              <a:off x="1741207" y="1346132"/>
              <a:ext cx="508320" cy="23400"/>
            </p14:xfrm>
          </p:contentPart>
        </mc:Choice>
        <mc:Fallback xmlns="">
          <p:pic>
            <p:nvPicPr>
              <p:cNvPr id="182" name="Freihand 181">
                <a:extLst>
                  <a:ext uri="{FF2B5EF4-FFF2-40B4-BE49-F238E27FC236}">
                    <a16:creationId xmlns:a16="http://schemas.microsoft.com/office/drawing/2014/main" id="{9D033F56-69C5-4187-9CB4-CE79B147974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2207" y="1337492"/>
                <a:ext cx="5259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3" name="Freihand 182">
                <a:extLst>
                  <a:ext uri="{FF2B5EF4-FFF2-40B4-BE49-F238E27FC236}">
                    <a16:creationId xmlns:a16="http://schemas.microsoft.com/office/drawing/2014/main" id="{BA9543AD-3B3F-4DF5-AB05-05A44AE52DB6}"/>
                  </a:ext>
                </a:extLst>
              </p14:cNvPr>
              <p14:cNvContentPartPr/>
              <p14:nvPr/>
            </p14:nvContentPartPr>
            <p14:xfrm>
              <a:off x="983047" y="1339292"/>
              <a:ext cx="606960" cy="54360"/>
            </p14:xfrm>
          </p:contentPart>
        </mc:Choice>
        <mc:Fallback xmlns="">
          <p:pic>
            <p:nvPicPr>
              <p:cNvPr id="183" name="Freihand 182">
                <a:extLst>
                  <a:ext uri="{FF2B5EF4-FFF2-40B4-BE49-F238E27FC236}">
                    <a16:creationId xmlns:a16="http://schemas.microsoft.com/office/drawing/2014/main" id="{BA9543AD-3B3F-4DF5-AB05-05A44AE52DB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74047" y="1330292"/>
                <a:ext cx="624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4" name="Freihand 183">
                <a:extLst>
                  <a:ext uri="{FF2B5EF4-FFF2-40B4-BE49-F238E27FC236}">
                    <a16:creationId xmlns:a16="http://schemas.microsoft.com/office/drawing/2014/main" id="{81C75B1B-CB7F-4AB3-B920-34B53D76152E}"/>
                  </a:ext>
                </a:extLst>
              </p14:cNvPr>
              <p14:cNvContentPartPr/>
              <p14:nvPr/>
            </p14:nvContentPartPr>
            <p14:xfrm>
              <a:off x="2399647" y="1325612"/>
              <a:ext cx="95760" cy="12960"/>
            </p14:xfrm>
          </p:contentPart>
        </mc:Choice>
        <mc:Fallback xmlns="">
          <p:pic>
            <p:nvPicPr>
              <p:cNvPr id="184" name="Freihand 183">
                <a:extLst>
                  <a:ext uri="{FF2B5EF4-FFF2-40B4-BE49-F238E27FC236}">
                    <a16:creationId xmlns:a16="http://schemas.microsoft.com/office/drawing/2014/main" id="{81C75B1B-CB7F-4AB3-B920-34B53D76152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90647" y="1316612"/>
                <a:ext cx="1134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5" name="Freihand 184">
                <a:extLst>
                  <a:ext uri="{FF2B5EF4-FFF2-40B4-BE49-F238E27FC236}">
                    <a16:creationId xmlns:a16="http://schemas.microsoft.com/office/drawing/2014/main" id="{1612965F-536C-44EC-81B9-CEB7A3B0F4AB}"/>
                  </a:ext>
                </a:extLst>
              </p14:cNvPr>
              <p14:cNvContentPartPr/>
              <p14:nvPr/>
            </p14:nvContentPartPr>
            <p14:xfrm>
              <a:off x="2684767" y="1302572"/>
              <a:ext cx="264960" cy="8640"/>
            </p14:xfrm>
          </p:contentPart>
        </mc:Choice>
        <mc:Fallback xmlns="">
          <p:pic>
            <p:nvPicPr>
              <p:cNvPr id="185" name="Freihand 184">
                <a:extLst>
                  <a:ext uri="{FF2B5EF4-FFF2-40B4-BE49-F238E27FC236}">
                    <a16:creationId xmlns:a16="http://schemas.microsoft.com/office/drawing/2014/main" id="{1612965F-536C-44EC-81B9-CEB7A3B0F4A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76127" y="1293572"/>
                <a:ext cx="2826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8" name="Freihand 187">
                <a:extLst>
                  <a:ext uri="{FF2B5EF4-FFF2-40B4-BE49-F238E27FC236}">
                    <a16:creationId xmlns:a16="http://schemas.microsoft.com/office/drawing/2014/main" id="{7BE2C300-30E6-475E-B4BD-6F32364EC54E}"/>
                  </a:ext>
                </a:extLst>
              </p14:cNvPr>
              <p14:cNvContentPartPr/>
              <p14:nvPr/>
            </p14:nvContentPartPr>
            <p14:xfrm>
              <a:off x="3023167" y="1239572"/>
              <a:ext cx="535680" cy="38880"/>
            </p14:xfrm>
          </p:contentPart>
        </mc:Choice>
        <mc:Fallback xmlns="">
          <p:pic>
            <p:nvPicPr>
              <p:cNvPr id="188" name="Freihand 187">
                <a:extLst>
                  <a:ext uri="{FF2B5EF4-FFF2-40B4-BE49-F238E27FC236}">
                    <a16:creationId xmlns:a16="http://schemas.microsoft.com/office/drawing/2014/main" id="{7BE2C300-30E6-475E-B4BD-6F32364EC5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14173" y="1230572"/>
                <a:ext cx="553308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9" name="Freihand 188">
                <a:extLst>
                  <a:ext uri="{FF2B5EF4-FFF2-40B4-BE49-F238E27FC236}">
                    <a16:creationId xmlns:a16="http://schemas.microsoft.com/office/drawing/2014/main" id="{12F4087D-4C86-497B-A269-F2402FEDE8A4}"/>
                  </a:ext>
                </a:extLst>
              </p14:cNvPr>
              <p14:cNvContentPartPr/>
              <p14:nvPr/>
            </p14:nvContentPartPr>
            <p14:xfrm>
              <a:off x="3706447" y="1116812"/>
              <a:ext cx="116640" cy="251640"/>
            </p14:xfrm>
          </p:contentPart>
        </mc:Choice>
        <mc:Fallback xmlns="">
          <p:pic>
            <p:nvPicPr>
              <p:cNvPr id="189" name="Freihand 188">
                <a:extLst>
                  <a:ext uri="{FF2B5EF4-FFF2-40B4-BE49-F238E27FC236}">
                    <a16:creationId xmlns:a16="http://schemas.microsoft.com/office/drawing/2014/main" id="{12F4087D-4C86-497B-A269-F2402FEDE8A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97807" y="1107812"/>
                <a:ext cx="1342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2" name="Freihand 191">
                <a:extLst>
                  <a:ext uri="{FF2B5EF4-FFF2-40B4-BE49-F238E27FC236}">
                    <a16:creationId xmlns:a16="http://schemas.microsoft.com/office/drawing/2014/main" id="{AC019FEC-B135-4CFC-98ED-CDBC041F4B8F}"/>
                  </a:ext>
                </a:extLst>
              </p14:cNvPr>
              <p14:cNvContentPartPr/>
              <p14:nvPr/>
            </p14:nvContentPartPr>
            <p14:xfrm>
              <a:off x="3637327" y="1448012"/>
              <a:ext cx="109080" cy="69840"/>
            </p14:xfrm>
          </p:contentPart>
        </mc:Choice>
        <mc:Fallback xmlns="">
          <p:pic>
            <p:nvPicPr>
              <p:cNvPr id="192" name="Freihand 191">
                <a:extLst>
                  <a:ext uri="{FF2B5EF4-FFF2-40B4-BE49-F238E27FC236}">
                    <a16:creationId xmlns:a16="http://schemas.microsoft.com/office/drawing/2014/main" id="{AC019FEC-B135-4CFC-98ED-CDBC041F4B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628327" y="1439372"/>
                <a:ext cx="12672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5" name="Freihand 194">
                <a:extLst>
                  <a:ext uri="{FF2B5EF4-FFF2-40B4-BE49-F238E27FC236}">
                    <a16:creationId xmlns:a16="http://schemas.microsoft.com/office/drawing/2014/main" id="{6CFA032B-9EF7-43CE-9686-5DF3544FDA6A}"/>
                  </a:ext>
                </a:extLst>
              </p14:cNvPr>
              <p14:cNvContentPartPr/>
              <p14:nvPr/>
            </p14:nvContentPartPr>
            <p14:xfrm>
              <a:off x="3919207" y="1175492"/>
              <a:ext cx="201240" cy="189360"/>
            </p14:xfrm>
          </p:contentPart>
        </mc:Choice>
        <mc:Fallback xmlns="">
          <p:pic>
            <p:nvPicPr>
              <p:cNvPr id="195" name="Freihand 194">
                <a:extLst>
                  <a:ext uri="{FF2B5EF4-FFF2-40B4-BE49-F238E27FC236}">
                    <a16:creationId xmlns:a16="http://schemas.microsoft.com/office/drawing/2014/main" id="{6CFA032B-9EF7-43CE-9686-5DF3544FDA6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10567" y="1166492"/>
                <a:ext cx="2188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E3F88EC-7812-4615-A0CC-7A21621581A6}"/>
                  </a:ext>
                </a:extLst>
              </p14:cNvPr>
              <p14:cNvContentPartPr/>
              <p14:nvPr/>
            </p14:nvContentPartPr>
            <p14:xfrm>
              <a:off x="3370423" y="3063123"/>
              <a:ext cx="239400" cy="23580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E3F88EC-7812-4615-A0CC-7A21621581A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1423" y="3054123"/>
                <a:ext cx="2570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9A2D7B94-54FE-4629-BE98-2C553846B9D5}"/>
                  </a:ext>
                </a:extLst>
              </p14:cNvPr>
              <p14:cNvContentPartPr/>
              <p14:nvPr/>
            </p14:nvContentPartPr>
            <p14:xfrm>
              <a:off x="2397703" y="1203003"/>
              <a:ext cx="250920" cy="17928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9A2D7B94-54FE-4629-BE98-2C553846B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388703" y="1194363"/>
                <a:ext cx="277560" cy="1969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mm3p2s14">
            <a:hlinkClick r:id="" action="ppaction://media"/>
            <a:extLst>
              <a:ext uri="{FF2B5EF4-FFF2-40B4-BE49-F238E27FC236}">
                <a16:creationId xmlns:a16="http://schemas.microsoft.com/office/drawing/2014/main" id="{4A3ABF1F-91DC-4857-9D5E-42B6EF10DB0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24451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0168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51"/>
    </mc:Choice>
    <mc:Fallback>
      <p:transition spd="slow" advTm="30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23" x="1868488" y="4289425"/>
          <p14:tracePt t="12125" x="1868488" y="4283075"/>
          <p14:tracePt t="12212" x="1868488" y="4289425"/>
          <p14:tracePt t="12229" x="1860550" y="4289425"/>
          <p14:tracePt t="12246" x="1860550" y="4303713"/>
          <p14:tracePt t="12263" x="1854200" y="4318000"/>
          <p14:tracePt t="12279" x="1846263" y="4338638"/>
          <p14:tracePt t="12296" x="1839913" y="4367213"/>
          <p14:tracePt t="12312" x="1819275" y="4408488"/>
          <p14:tracePt t="12329" x="1798638" y="4451350"/>
          <p14:tracePt t="12345" x="1776413" y="4492625"/>
          <p14:tracePt t="12362" x="1749425" y="4556125"/>
          <p14:tracePt t="12380" x="1714500" y="4660900"/>
          <p14:tracePt t="12396" x="1685925" y="4730750"/>
          <p14:tracePt t="12413" x="1665288" y="4794250"/>
          <p14:tracePt t="12429" x="1644650" y="4856163"/>
          <p14:tracePt t="12445" x="1636713" y="4870450"/>
          <p14:tracePt t="12463" x="1630363" y="4876800"/>
          <p14:tracePt t="12479" x="1630363" y="4884738"/>
          <p14:tracePt t="12497" x="1616075" y="4891088"/>
          <p14:tracePt t="12512" x="1616075" y="4899025"/>
          <p14:tracePt t="12563" x="1609725" y="4899025"/>
          <p14:tracePt t="12578" x="1587500" y="4864100"/>
          <p14:tracePt t="12595" x="1560513" y="4821238"/>
          <p14:tracePt t="12612" x="1497013" y="4765675"/>
          <p14:tracePt t="12633" x="1455738" y="4716463"/>
          <p14:tracePt t="12646" x="1427163" y="4667250"/>
          <p14:tracePt t="12662" x="1406525" y="4625975"/>
          <p14:tracePt t="12679" x="1385888" y="4583113"/>
          <p14:tracePt t="12680" x="1385888" y="4562475"/>
          <p14:tracePt t="12697" x="1350963" y="4513263"/>
          <p14:tracePt t="12713" x="1343025" y="4486275"/>
          <p14:tracePt t="12728" x="1322388" y="4451350"/>
          <p14:tracePt t="12746" x="1316038" y="4422775"/>
          <p14:tracePt t="12762" x="1301750" y="4387850"/>
          <p14:tracePt t="12779" x="1293813" y="4381500"/>
          <p14:tracePt t="12796" x="1293813" y="4373563"/>
          <p14:tracePt t="12812" x="1293813" y="4367213"/>
          <p14:tracePt t="12828" x="1293813" y="4359275"/>
          <p14:tracePt t="12862" x="1287463" y="4359275"/>
          <p14:tracePt t="12884" x="1287463" y="4373563"/>
          <p14:tracePt t="12897" x="1287463" y="4402138"/>
          <p14:tracePt t="12915" x="1287463" y="4429125"/>
          <p14:tracePt t="12930" x="1287463" y="4457700"/>
          <p14:tracePt t="12946" x="1287463" y="4471988"/>
          <p14:tracePt t="12963" x="1287463" y="4478338"/>
          <p14:tracePt t="12979" x="1287463" y="4486275"/>
          <p14:tracePt t="12996" x="1287463" y="4492625"/>
          <p14:tracePt t="13180" x="1287463" y="4486275"/>
          <p14:tracePt t="13197" x="1287463" y="4478338"/>
          <p14:tracePt t="13197" x="1287463" y="4471988"/>
          <p14:tracePt t="13214" x="1293813" y="4457700"/>
          <p14:tracePt t="13230" x="1301750" y="4443413"/>
          <p14:tracePt t="13246" x="1301750" y="4429125"/>
          <p14:tracePt t="13263" x="1308100" y="4408488"/>
          <p14:tracePt t="13280" x="1308100" y="4381500"/>
          <p14:tracePt t="13296" x="1308100" y="4359275"/>
          <p14:tracePt t="13313" x="1308100" y="4338638"/>
          <p14:tracePt t="13329" x="1308100" y="4332288"/>
          <p14:tracePt t="13346" x="1308100" y="4324350"/>
          <p14:tracePt t="13370" x="1308100" y="4289425"/>
          <p14:tracePt t="13380" x="1308100" y="4275138"/>
          <p14:tracePt t="13397" x="1301750" y="4254500"/>
          <p14:tracePt t="13413" x="1301750" y="4227513"/>
          <p14:tracePt t="13430" x="1293813" y="4184650"/>
          <p14:tracePt t="13447" x="1293813" y="4170363"/>
          <p14:tracePt t="13464" x="1293813" y="4149725"/>
          <p14:tracePt t="13480" x="1287463" y="4129088"/>
          <p14:tracePt t="13497" x="1279525" y="4079875"/>
          <p14:tracePt t="13514" x="1279525" y="4059238"/>
          <p14:tracePt t="13531" x="1279525" y="4030663"/>
          <p14:tracePt t="13547" x="1273175" y="4016375"/>
          <p14:tracePt t="13564" x="1266825" y="3967163"/>
          <p14:tracePt t="13565" x="1258888" y="3960813"/>
          <p14:tracePt t="13586" x="1258888" y="3946525"/>
          <p14:tracePt t="13604" x="1252538" y="3932238"/>
          <p14:tracePt t="13634" x="1244600" y="3925888"/>
          <p14:tracePt t="13647" x="1238250" y="3919538"/>
          <p14:tracePt t="13664" x="1231900" y="3919538"/>
          <p14:tracePt t="13680" x="1217613" y="3911600"/>
          <p14:tracePt t="13698" x="1203325" y="3905250"/>
          <p14:tracePt t="13714" x="1182688" y="3884613"/>
          <p14:tracePt t="13730" x="1168400" y="3876675"/>
          <p14:tracePt t="13747" x="1162050" y="3862388"/>
          <p14:tracePt t="13764" x="1154113" y="3856038"/>
          <p14:tracePt t="13897" x="1174750" y="3876675"/>
          <p14:tracePt t="13913" x="1209675" y="3905250"/>
          <p14:tracePt t="13931" x="1252538" y="3940175"/>
          <p14:tracePt t="13948" x="1308100" y="3995738"/>
          <p14:tracePt t="13965" x="1336675" y="4030663"/>
          <p14:tracePt t="13981" x="1363663" y="4059238"/>
          <p14:tracePt t="13997" x="1385888" y="4086225"/>
          <p14:tracePt t="14014" x="1398588" y="4108450"/>
          <p14:tracePt t="14031" x="1441450" y="4143375"/>
          <p14:tracePt t="14047" x="1462088" y="4170363"/>
          <p14:tracePt t="14064" x="1482725" y="4184650"/>
          <p14:tracePt t="14080" x="1497013" y="4198938"/>
          <p14:tracePt t="14098" x="1525588" y="4233863"/>
          <p14:tracePt t="14120" x="1546225" y="4248150"/>
          <p14:tracePt t="14130" x="1552575" y="4262438"/>
          <p14:tracePt t="14152" x="1587500" y="4297363"/>
          <p14:tracePt t="14163" x="1601788" y="4310063"/>
          <p14:tracePt t="14185" x="1622425" y="4332288"/>
          <p14:tracePt t="14197" x="1622425" y="4344988"/>
          <p14:tracePt t="14214" x="1630363" y="4359275"/>
          <p14:tracePt t="14313" x="1630363" y="4338638"/>
          <p14:tracePt t="14334" x="1616075" y="4283075"/>
          <p14:tracePt t="14353" x="1601788" y="4205288"/>
          <p14:tracePt t="14371" x="1581150" y="4143375"/>
          <p14:tracePt t="14384" x="1566863" y="4100513"/>
          <p14:tracePt t="14402" x="1546225" y="4073525"/>
          <p14:tracePt t="14414" x="1525588" y="4051300"/>
          <p14:tracePt t="14434" x="1497013" y="4030663"/>
          <p14:tracePt t="14453" x="1468438" y="4024313"/>
          <p14:tracePt t="14464" x="1462088" y="4024313"/>
          <p14:tracePt t="14482" x="1427163" y="4024313"/>
          <p14:tracePt t="14501" x="1412875" y="4024313"/>
          <p14:tracePt t="14514" x="1398588" y="4024313"/>
          <p14:tracePt t="14530" x="1377950" y="4030663"/>
          <p14:tracePt t="14550" x="1350963" y="4038600"/>
          <p14:tracePt t="14570" x="1336675" y="4051300"/>
          <p14:tracePt t="14585" x="1316038" y="4051300"/>
          <p14:tracePt t="14601" x="1308100" y="4059238"/>
          <p14:tracePt t="14626" x="1301750" y="4059238"/>
          <p14:tracePt t="14702" x="1301750" y="4044950"/>
          <p14:tracePt t="14714" x="1308100" y="4038600"/>
          <p14:tracePt t="14734" x="1377950" y="4024313"/>
          <p14:tracePt t="14747" x="1406525" y="4010025"/>
          <p14:tracePt t="14763" x="1462088" y="3995738"/>
          <p14:tracePt t="14784" x="1511300" y="3967163"/>
          <p14:tracePt t="14807" x="1539875" y="3960813"/>
          <p14:tracePt t="14821" x="1539875" y="3954463"/>
          <p14:tracePt t="14835" x="1546225" y="3954463"/>
          <p14:tracePt t="14853" x="1546225" y="3946525"/>
          <p14:tracePt t="14868" x="1546225" y="3925888"/>
          <p14:tracePt t="14881" x="1552575" y="3905250"/>
          <p14:tracePt t="14895" x="1552575" y="3890963"/>
          <p14:tracePt t="14916" x="1552575" y="3870325"/>
          <p14:tracePt t="14934" x="1552575" y="3862388"/>
          <p14:tracePt t="14964" x="1546225" y="3856038"/>
          <p14:tracePt t="14984" x="1525588" y="3856038"/>
          <p14:tracePt t="15001" x="1504950" y="3856038"/>
          <p14:tracePt t="15014" x="1468438" y="3870325"/>
          <p14:tracePt t="15030" x="1427163" y="3897313"/>
          <p14:tracePt t="15051" x="1336675" y="3975100"/>
          <p14:tracePt t="15068" x="1287463" y="4030663"/>
          <p14:tracePt t="15086" x="1238250" y="4094163"/>
          <p14:tracePt t="15087" x="1223963" y="4121150"/>
          <p14:tracePt t="15098" x="1217613" y="4143375"/>
          <p14:tracePt t="15118" x="1196975" y="4184650"/>
          <p14:tracePt t="15131" x="1196975" y="4205288"/>
          <p14:tracePt t="15153" x="1189038" y="4227513"/>
          <p14:tracePt t="15163" x="1182688" y="4233863"/>
          <p14:tracePt t="15308" x="1189038" y="4227513"/>
          <p14:tracePt t="15321" x="1203325" y="4219575"/>
          <p14:tracePt t="15335" x="1209675" y="4205288"/>
          <p14:tracePt t="15354" x="1223963" y="4191000"/>
          <p14:tracePt t="15365" x="1244600" y="4170363"/>
          <p14:tracePt t="15385" x="1266825" y="4149725"/>
          <p14:tracePt t="15398" x="1293813" y="4129088"/>
          <p14:tracePt t="15414" x="1308100" y="4121150"/>
          <p14:tracePt t="15435" x="1316038" y="4114800"/>
          <p14:tracePt t="15454" x="1322388" y="4114800"/>
          <p14:tracePt t="15455" x="1328738" y="4114800"/>
          <p14:tracePt t="15481" x="1336675" y="4114800"/>
          <p14:tracePt t="15497" x="1357313" y="4114800"/>
          <p14:tracePt t="15515" x="1398588" y="4114800"/>
          <p14:tracePt t="15535" x="1433513" y="4108450"/>
          <p14:tracePt t="15558" x="1490663" y="4079875"/>
          <p14:tracePt t="15569" x="1517650" y="4073525"/>
          <p14:tracePt t="15586" x="1546225" y="4059238"/>
          <p14:tracePt t="15599" x="1574800" y="4051300"/>
          <p14:tracePt t="15618" x="1595438" y="4030663"/>
          <p14:tracePt t="15631" x="1616075" y="4024313"/>
          <p14:tracePt t="15651" x="1644650" y="4002088"/>
          <p14:tracePt t="15669" x="1665288" y="3989388"/>
          <p14:tracePt t="15681" x="1679575" y="3975100"/>
          <p14:tracePt t="15701" x="1700213" y="3960813"/>
          <p14:tracePt t="15715" x="1720850" y="3954463"/>
          <p14:tracePt t="15736" x="1741488" y="3954463"/>
          <p14:tracePt t="15754" x="1749425" y="3954463"/>
          <p14:tracePt t="15755" x="1755775" y="3954463"/>
          <p14:tracePt t="15775" x="1784350" y="3975100"/>
          <p14:tracePt t="15788" x="1811338" y="4016375"/>
          <p14:tracePt t="15803" x="1846263" y="4059238"/>
          <p14:tracePt t="15820" x="1903413" y="4114800"/>
          <p14:tracePt t="15835" x="1952625" y="4184650"/>
          <p14:tracePt t="15854" x="2022475" y="4254500"/>
          <p14:tracePt t="15865" x="2028825" y="4268788"/>
          <p14:tracePt t="15880" x="2035175" y="4268788"/>
          <p14:tracePt t="15983" x="2035175" y="4262438"/>
          <p14:tracePt t="16002" x="2043113" y="4227513"/>
          <p14:tracePt t="16015" x="2049463" y="4213225"/>
          <p14:tracePt t="16035" x="2049463" y="4178300"/>
          <p14:tracePt t="16053" x="2057400" y="4164013"/>
          <p14:tracePt t="16069" x="2057400" y="4149725"/>
          <p14:tracePt t="16085" x="2057400" y="4143375"/>
          <p14:tracePt t="16102" x="2057400" y="4135438"/>
          <p14:tracePt t="16150" x="2043113" y="4135438"/>
          <p14:tracePt t="16169" x="1987550" y="4156075"/>
          <p14:tracePt t="16181" x="1965325" y="4164013"/>
          <p14:tracePt t="16202" x="1874838" y="4233863"/>
          <p14:tracePt t="16214" x="1819275" y="4275138"/>
          <p14:tracePt t="16235" x="1728788" y="4373563"/>
          <p14:tracePt t="16248" x="1706563" y="4402138"/>
          <p14:tracePt t="16270" x="1665288" y="4464050"/>
          <p14:tracePt t="16286" x="1665288" y="4478338"/>
          <p14:tracePt t="16302" x="1665288" y="4492625"/>
          <p14:tracePt t="16425" x="1665288" y="4486275"/>
          <p14:tracePt t="16448" x="1679575" y="4478338"/>
          <p14:tracePt t="16463" x="1685925" y="4478338"/>
          <p14:tracePt t="16553" x="1685925" y="4492625"/>
          <p14:tracePt t="16569" x="1700213" y="4521200"/>
          <p14:tracePt t="16588" x="1728788" y="4556125"/>
          <p14:tracePt t="16607" x="1749425" y="4597400"/>
          <p14:tracePt t="16618" x="1776413" y="4625975"/>
          <p14:tracePt t="16632" x="1825625" y="4695825"/>
          <p14:tracePt t="16655" x="1944688" y="4794250"/>
          <p14:tracePt t="16666" x="1987550" y="4814888"/>
          <p14:tracePt t="16682" x="2070100" y="4841875"/>
          <p14:tracePt t="16702" x="2147888" y="4864100"/>
          <p14:tracePt t="16721" x="2203450" y="4864100"/>
          <p14:tracePt t="16723" x="2232025" y="4864100"/>
          <p14:tracePt t="16739" x="2273300" y="4864100"/>
          <p14:tracePt t="16761" x="2336800" y="4864100"/>
          <p14:tracePt t="16777" x="2371725" y="4864100"/>
          <p14:tracePt t="16790" x="2420938" y="4849813"/>
          <p14:tracePt t="16808" x="2455863" y="4821238"/>
          <p14:tracePt t="16819" x="2462213" y="4821238"/>
          <p14:tracePt t="16837" x="2546350" y="4786313"/>
          <p14:tracePt t="16853" x="2595563" y="4765675"/>
          <p14:tracePt t="16865" x="2665413" y="4737100"/>
          <p14:tracePt t="16885" x="2728913" y="4702175"/>
          <p14:tracePt t="16902" x="2784475" y="4667250"/>
          <p14:tracePt t="16903" x="2805113" y="4652963"/>
          <p14:tracePt t="16915" x="2833688" y="4632325"/>
          <p14:tracePt t="16935" x="2889250" y="4576763"/>
          <p14:tracePt t="16953" x="2938463" y="4521200"/>
          <p14:tracePt t="16966" x="2973388" y="4492625"/>
          <p14:tracePt t="16982" x="3001963" y="4464050"/>
          <p14:tracePt t="17005" x="3022600" y="4443413"/>
          <p14:tracePt t="17021" x="3036888" y="4437063"/>
          <p14:tracePt t="17022" x="3043238" y="4437063"/>
          <p14:tracePt t="17054" x="3049588" y="4437063"/>
          <p14:tracePt t="17070" x="3063875" y="4437063"/>
          <p14:tracePt t="17087" x="3071813" y="4437063"/>
          <p14:tracePt t="17099" x="3086100" y="4437063"/>
          <p14:tracePt t="17120" x="3106738" y="4471988"/>
          <p14:tracePt t="17133" x="3113088" y="4486275"/>
          <p14:tracePt t="17134" x="3113088" y="4506913"/>
          <p14:tracePt t="17153" x="3121025" y="4562475"/>
          <p14:tracePt t="17166" x="3121025" y="4632325"/>
          <p14:tracePt t="17186" x="3121025" y="4681538"/>
          <p14:tracePt t="17199" x="3113088" y="4737100"/>
          <p14:tracePt t="17222" x="3092450" y="4821238"/>
          <p14:tracePt t="17243" x="3086100" y="4876800"/>
          <p14:tracePt t="17258" x="3086100" y="4891088"/>
          <p14:tracePt t="17338" x="3106738" y="4870450"/>
          <p14:tracePt t="17350" x="3113088" y="4856163"/>
          <p14:tracePt t="17371" x="3182938" y="4814888"/>
          <p14:tracePt t="17383" x="3232150" y="4779963"/>
          <p14:tracePt t="17402" x="3281363" y="4745038"/>
          <p14:tracePt t="17416" x="3330575" y="4710113"/>
          <p14:tracePt t="17433" x="3357563" y="4681538"/>
          <p14:tracePt t="17435" x="3379788" y="4667250"/>
          <p14:tracePt t="17450" x="3392488" y="4652963"/>
          <p14:tracePt t="17467" x="3400425" y="4646613"/>
          <p14:tracePt t="17482" x="3406775" y="4646613"/>
          <p14:tracePt t="17502" x="3421063" y="4640263"/>
          <p14:tracePt t="17521" x="3427413" y="4632325"/>
          <p14:tracePt t="17538" x="3441700" y="4618038"/>
          <p14:tracePt t="17554" x="3462338" y="4605338"/>
          <p14:tracePt t="17570" x="3462338" y="4597400"/>
          <p14:tracePt t="17584" x="3470275" y="4597400"/>
          <p14:tracePt t="17765" x="3462338" y="4597400"/>
          <p14:tracePt t="17789" x="3455988" y="4597400"/>
          <p14:tracePt t="17804" x="3449638" y="4605338"/>
          <p14:tracePt t="18071" x="3449638" y="4597400"/>
          <p14:tracePt t="18088" x="3490913" y="4562475"/>
          <p14:tracePt t="18099" x="3525838" y="4533900"/>
          <p14:tracePt t="18119" x="3624263" y="4443413"/>
          <p14:tracePt t="18133" x="3679825" y="4387850"/>
          <p14:tracePt t="18154" x="3735388" y="4324350"/>
          <p14:tracePt t="18155" x="3770313" y="4297363"/>
          <p14:tracePt t="18166" x="3792538" y="4262438"/>
          <p14:tracePt t="18189" x="3840163" y="4205288"/>
          <p14:tracePt t="18210" x="3897313" y="4129088"/>
          <p14:tracePt t="18224" x="3932238" y="4094163"/>
          <p14:tracePt t="18245" x="3981450" y="4044950"/>
          <p14:tracePt t="18265" x="4016375" y="4024313"/>
          <p14:tracePt t="18275" x="4043363" y="4010025"/>
          <p14:tracePt t="18286" x="4051300" y="4002088"/>
          <p14:tracePt t="18305" x="4071938" y="3989388"/>
          <p14:tracePt t="18321" x="4086225" y="3981450"/>
          <p14:tracePt t="18334" x="4092575" y="3981450"/>
          <p14:tracePt t="18353" x="4100513" y="3981450"/>
          <p14:tracePt t="18538" x="4100513" y="3995738"/>
          <p14:tracePt t="18555" x="4100513" y="4030663"/>
          <p14:tracePt t="18571" x="4106863" y="4073525"/>
          <p14:tracePt t="18589" x="4106863" y="4108450"/>
          <p14:tracePt t="18590" x="4106863" y="4143375"/>
          <p14:tracePt t="18601" x="4113213" y="4184650"/>
          <p14:tracePt t="18621" x="4121150" y="4318000"/>
          <p14:tracePt t="18634" x="4121150" y="4359275"/>
          <p14:tracePt t="18655" x="4127500" y="4492625"/>
          <p14:tracePt t="18673" x="4135438" y="4640263"/>
          <p14:tracePt t="18684" x="4135438" y="4687888"/>
          <p14:tracePt t="18705" x="4148138" y="4794250"/>
          <p14:tracePt t="18727" x="4162425" y="4884738"/>
          <p14:tracePt t="18741" x="4162425" y="4919663"/>
          <p14:tracePt t="18762" x="4162425" y="4968875"/>
          <p14:tracePt t="18778" x="4170363" y="5030788"/>
          <p14:tracePt t="18787" x="4176713" y="5045075"/>
          <p14:tracePt t="18806" x="4176713" y="5080000"/>
          <p14:tracePt t="18821" x="4183063" y="5114925"/>
          <p14:tracePt t="18834" x="4183063" y="5149850"/>
          <p14:tracePt t="18850" x="4183063" y="5178425"/>
          <p14:tracePt t="18870" x="4183063" y="5219700"/>
          <p14:tracePt t="18890" x="4183063" y="5248275"/>
          <p14:tracePt t="18898" x="4183063" y="5262563"/>
          <p14:tracePt t="18919" x="4183063" y="5276850"/>
          <p14:tracePt t="18920" x="4183063" y="5291138"/>
          <p14:tracePt t="18934" x="4191000" y="5303838"/>
          <p14:tracePt t="18935" x="4191000" y="5311775"/>
          <p14:tracePt t="18954" x="4191000" y="5338763"/>
          <p14:tracePt t="18967" x="4191000" y="5346700"/>
          <p14:tracePt t="18987" x="4197350" y="5367338"/>
          <p14:tracePt t="18988" x="4197350" y="5373688"/>
          <p14:tracePt t="19012" x="4197350" y="5395913"/>
          <p14:tracePt t="19026" x="4197350" y="5410200"/>
          <p14:tracePt t="19084" x="4197350" y="5416550"/>
          <p14:tracePt t="19100" x="4197350" y="5422900"/>
          <p14:tracePt t="19117" x="4197350" y="5430838"/>
          <p14:tracePt t="19134" x="4197350" y="5437188"/>
          <p14:tracePt t="19154" x="4197350" y="5451475"/>
          <p14:tracePt t="19173" x="4197350" y="5465763"/>
          <p14:tracePt t="19184" x="4197350" y="5472113"/>
          <p14:tracePt t="19201" x="4205288" y="5492750"/>
          <p14:tracePt t="19221" x="4205288" y="5514975"/>
          <p14:tracePt t="19601" x="0" y="0"/>
        </p14:tracePtLst>
        <p14:tracePtLst>
          <p14:tracePt t="41030" x="1133475" y="895350"/>
          <p14:tracePt t="41032" x="1139825" y="895350"/>
          <p14:tracePt t="41056" x="1154113" y="895350"/>
          <p14:tracePt t="41069" x="1162050" y="895350"/>
          <p14:tracePt t="41087" x="1168400" y="895350"/>
          <p14:tracePt t="41103" x="1182688" y="895350"/>
          <p14:tracePt t="41120" x="1217613" y="895350"/>
          <p14:tracePt t="41137" x="1252538" y="895350"/>
          <p14:tracePt t="41137" x="1273175" y="895350"/>
          <p14:tracePt t="41153" x="1322388" y="895350"/>
          <p14:tracePt t="41169" x="1363663" y="895350"/>
          <p14:tracePt t="41187" x="1433513" y="895350"/>
          <p14:tracePt t="41203" x="1511300" y="895350"/>
          <p14:tracePt t="41219" x="1595438" y="881063"/>
          <p14:tracePt t="41236" x="1685925" y="868363"/>
          <p14:tracePt t="41258" x="1770063" y="868363"/>
          <p14:tracePt t="41274" x="1804988" y="868363"/>
          <p14:tracePt t="41291" x="1833563" y="868363"/>
          <p14:tracePt t="41303" x="1860550" y="868363"/>
          <p14:tracePt t="41319" x="1895475" y="868363"/>
          <p14:tracePt t="41337" x="1924050" y="860425"/>
          <p14:tracePt t="41353" x="1973263" y="860425"/>
          <p14:tracePt t="41370" x="2028825" y="854075"/>
          <p14:tracePt t="41387" x="2070100" y="854075"/>
          <p14:tracePt t="41404" x="2119313" y="854075"/>
          <p14:tracePt t="41420" x="2182813" y="854075"/>
          <p14:tracePt t="41437" x="2259013" y="854075"/>
          <p14:tracePt t="41453" x="2301875" y="854075"/>
          <p14:tracePt t="41469" x="2351088" y="854075"/>
          <p14:tracePt t="41486" x="2392363" y="854075"/>
          <p14:tracePt t="41503" x="2427288" y="846138"/>
          <p14:tracePt t="41525" x="2462213" y="839788"/>
          <p14:tracePt t="41537" x="2490788" y="839788"/>
          <p14:tracePt t="41556" x="2505075" y="839788"/>
          <p14:tracePt t="41570" x="2511425" y="839788"/>
          <p14:tracePt t="41587" x="2519363" y="833438"/>
          <p14:tracePt t="41588" x="2525713" y="833438"/>
          <p14:tracePt t="41604" x="2540000" y="833438"/>
          <p14:tracePt t="41619" x="2546350" y="833438"/>
          <p14:tracePt t="41636" x="2546350" y="825500"/>
          <p14:tracePt t="41655" x="2554288" y="825500"/>
          <p14:tracePt t="41703" x="2540000" y="825500"/>
          <p14:tracePt t="41720" x="2476500" y="833438"/>
          <p14:tracePt t="41736" x="2378075" y="854075"/>
          <p14:tracePt t="41753" x="2232025" y="881063"/>
          <p14:tracePt t="41776" x="2141538" y="881063"/>
          <p14:tracePt t="41787" x="2112963" y="881063"/>
          <p14:tracePt t="41804" x="2070100" y="881063"/>
          <p14:tracePt t="41805" x="2049463" y="881063"/>
          <p14:tracePt t="41820" x="2008188" y="881063"/>
          <p14:tracePt t="41837" x="1973263" y="874713"/>
          <p14:tracePt t="41853" x="1965325" y="874713"/>
          <p14:tracePt t="41901" x="1965325" y="868363"/>
          <p14:tracePt t="41920" x="1924050" y="860425"/>
          <p14:tracePt t="41937" x="1881188" y="846138"/>
          <p14:tracePt t="41953" x="1846263" y="839788"/>
          <p14:tracePt t="41970" x="1776413" y="825500"/>
          <p14:tracePt t="41987" x="1720850" y="819150"/>
          <p14:tracePt t="42009" x="1644650" y="811213"/>
          <p14:tracePt t="42025" x="1587500" y="804863"/>
          <p14:tracePt t="42037" x="1581150" y="804863"/>
          <p14:tracePt t="42187" x="1622425" y="804863"/>
          <p14:tracePt t="42204" x="1679575" y="798513"/>
          <p14:tracePt t="42220" x="1763713" y="790575"/>
          <p14:tracePt t="42237" x="1860550" y="790575"/>
          <p14:tracePt t="42259" x="2070100" y="790575"/>
          <p14:tracePt t="42276" x="2217738" y="790575"/>
          <p14:tracePt t="42287" x="2343150" y="790575"/>
          <p14:tracePt t="42303" x="2470150" y="790575"/>
          <p14:tracePt t="42321" x="2546350" y="790575"/>
          <p14:tracePt t="42323" x="2574925" y="790575"/>
          <p14:tracePt t="42338" x="2595563" y="790575"/>
          <p14:tracePt t="42355" x="2601913" y="790575"/>
          <p14:tracePt t="42371" x="2601913" y="784225"/>
          <p14:tracePt t="42454" x="2595563" y="784225"/>
          <p14:tracePt t="42471" x="2540000" y="784225"/>
          <p14:tracePt t="42493" x="2392363" y="790575"/>
          <p14:tracePt t="42506" x="2281238" y="790575"/>
          <p14:tracePt t="42522" x="2119313" y="790575"/>
          <p14:tracePt t="42538" x="1952625" y="798513"/>
          <p14:tracePt t="42555" x="1755775" y="804863"/>
          <p14:tracePt t="42572" x="1644650" y="811213"/>
          <p14:tracePt t="42588" x="1595438" y="819150"/>
          <p14:tracePt t="42604" x="1566863" y="833438"/>
          <p14:tracePt t="42655" x="1566863" y="839788"/>
          <p14:tracePt t="42735" x="1595438" y="839788"/>
          <p14:tracePt t="42754" x="1651000" y="839788"/>
          <p14:tracePt t="42772" x="1763713" y="839788"/>
          <p14:tracePt t="42773" x="1839913" y="839788"/>
          <p14:tracePt t="42788" x="2000250" y="839788"/>
          <p14:tracePt t="42805" x="2189163" y="839788"/>
          <p14:tracePt t="42822" x="2406650" y="839788"/>
          <p14:tracePt t="42838" x="2581275" y="839788"/>
          <p14:tracePt t="42855" x="2860675" y="833438"/>
          <p14:tracePt t="42871" x="3001963" y="833438"/>
          <p14:tracePt t="42888" x="3092450" y="825500"/>
          <p14:tracePt t="42902" x="3176588" y="804863"/>
          <p14:tracePt t="42921" x="3232150" y="790575"/>
          <p14:tracePt t="42938" x="3267075" y="784225"/>
          <p14:tracePt t="42955" x="3287713" y="776288"/>
          <p14:tracePt t="42977" x="3316288" y="762000"/>
          <p14:tracePt t="43172" x="3322638" y="762000"/>
          <p14:tracePt t="43188" x="3357563" y="762000"/>
          <p14:tracePt t="43205" x="3414713" y="769938"/>
          <p14:tracePt t="43222" x="3525838" y="776288"/>
          <p14:tracePt t="43245" x="3644900" y="784225"/>
          <p14:tracePt t="43258" x="3673475" y="784225"/>
          <p14:tracePt t="43272" x="3694113" y="784225"/>
          <p14:tracePt t="43288" x="3708400" y="784225"/>
          <p14:tracePt t="43305" x="3714750" y="784225"/>
          <p14:tracePt t="43354" x="3722688" y="784225"/>
          <p14:tracePt t="44543" x="3714750" y="784225"/>
          <p14:tracePt t="44555" x="3714750" y="790575"/>
          <p14:tracePt t="44608" x="3708400" y="790575"/>
          <p14:tracePt t="46341" x="0" y="0"/>
        </p14:tracePtLst>
        <p14:tracePtLst>
          <p14:tracePt t="46992" x="950913" y="1357313"/>
          <p14:tracePt t="47025" x="950913" y="1365250"/>
          <p14:tracePt t="47059" x="958850" y="1365250"/>
          <p14:tracePt t="47074" x="985838" y="1357313"/>
          <p14:tracePt t="47091" x="1055688" y="1343025"/>
          <p14:tracePt t="47108" x="1162050" y="1336675"/>
          <p14:tracePt t="47124" x="1223963" y="1330325"/>
          <p14:tracePt t="47142" x="1293813" y="1330325"/>
          <p14:tracePt t="47157" x="1350963" y="1330325"/>
          <p14:tracePt t="47174" x="1420813" y="1330325"/>
          <p14:tracePt t="47175" x="1441450" y="1330325"/>
          <p14:tracePt t="47197" x="1497013" y="1330325"/>
          <p14:tracePt t="47197" x="1525588" y="1330325"/>
          <p14:tracePt t="47213" x="1566863" y="1336675"/>
          <p14:tracePt t="47224" x="1581150" y="1336675"/>
          <p14:tracePt t="47241" x="1630363" y="1343025"/>
          <p14:tracePt t="47258" x="1714500" y="1343025"/>
          <p14:tracePt t="47274" x="1763713" y="1343025"/>
          <p14:tracePt t="47291" x="1819275" y="1343025"/>
          <p14:tracePt t="47307" x="1881188" y="1350963"/>
          <p14:tracePt t="47325" x="2000250" y="1357313"/>
          <p14:tracePt t="47341" x="2063750" y="1365250"/>
          <p14:tracePt t="47358" x="2119313" y="1377950"/>
          <p14:tracePt t="47374" x="2182813" y="1385888"/>
          <p14:tracePt t="47391" x="2217738" y="1392238"/>
          <p14:tracePt t="47392" x="2246313" y="1392238"/>
          <p14:tracePt t="47408" x="2287588" y="1392238"/>
          <p14:tracePt t="47425" x="2336800" y="1400175"/>
          <p14:tracePt t="47442" x="2435225" y="1400175"/>
          <p14:tracePt t="47458" x="2497138" y="1400175"/>
          <p14:tracePt t="47475" x="2601913" y="1400175"/>
          <p14:tracePt t="47491" x="2659063" y="1400175"/>
          <p14:tracePt t="47509" x="2693988" y="1400175"/>
          <p14:tracePt t="47525" x="2720975" y="1400175"/>
          <p14:tracePt t="47541" x="2749550" y="1400175"/>
          <p14:tracePt t="47543" x="2763838" y="1400175"/>
          <p14:tracePt t="47559" x="2798763" y="1400175"/>
          <p14:tracePt t="47575" x="2825750" y="1400175"/>
          <p14:tracePt t="47591" x="2868613" y="1400175"/>
          <p14:tracePt t="47609" x="2903538" y="1400175"/>
          <p14:tracePt t="47611" x="2917825" y="1392238"/>
          <p14:tracePt t="47625" x="2952750" y="1392238"/>
          <p14:tracePt t="47642" x="2987675" y="1392238"/>
          <p14:tracePt t="47658" x="3036888" y="1377950"/>
          <p14:tracePt t="47675" x="3057525" y="1377950"/>
          <p14:tracePt t="47697" x="3092450" y="1371600"/>
          <p14:tracePt t="47714" x="3121025" y="1365250"/>
          <p14:tracePt t="47726" x="3133725" y="1357313"/>
          <p14:tracePt t="47742" x="3155950" y="1350963"/>
          <p14:tracePt t="47758" x="3182938" y="1350963"/>
          <p14:tracePt t="47776" x="3211513" y="1343025"/>
          <p14:tracePt t="47791" x="3225800" y="1343025"/>
          <p14:tracePt t="47808" x="3238500" y="1343025"/>
          <p14:tracePt t="47825" x="3252788" y="1343025"/>
          <p14:tracePt t="47842" x="3273425" y="1336675"/>
          <p14:tracePt t="47858" x="3309938" y="1336675"/>
          <p14:tracePt t="47875" x="3336925" y="1336675"/>
          <p14:tracePt t="47892" x="3371850" y="1336675"/>
          <p14:tracePt t="47905" x="3386138" y="1330325"/>
          <p14:tracePt t="47925" x="3421063" y="1322388"/>
          <p14:tracePt t="47946" x="3441700" y="1308100"/>
          <p14:tracePt t="47959" x="3455988" y="1301750"/>
          <p14:tracePt t="47975" x="3470275" y="1287463"/>
          <p14:tracePt t="47991" x="3476625" y="1281113"/>
          <p14:tracePt t="47993" x="3484563" y="1281113"/>
          <p14:tracePt t="48008" x="3490913" y="1281113"/>
          <p14:tracePt t="48042" x="3490913" y="1273175"/>
          <p14:tracePt t="48075" x="3498850" y="1266825"/>
          <p14:tracePt t="48159" x="3476625" y="1258888"/>
          <p14:tracePt t="48181" x="3371850" y="1258888"/>
          <p14:tracePt t="48198" x="3287713" y="1273175"/>
          <p14:tracePt t="48214" x="3190875" y="1287463"/>
          <p14:tracePt t="48226" x="3121025" y="1295400"/>
          <p14:tracePt t="48242" x="3049588" y="1301750"/>
          <p14:tracePt t="48259" x="2973388" y="1308100"/>
          <p14:tracePt t="48275" x="2938463" y="1308100"/>
          <p14:tracePt t="48290" x="2897188" y="1308100"/>
          <p14:tracePt t="48309" x="2833688" y="1316038"/>
          <p14:tracePt t="48326" x="2778125" y="1322388"/>
          <p14:tracePt t="48342" x="2720975" y="1322388"/>
          <p14:tracePt t="48359" x="2644775" y="1322388"/>
          <p14:tracePt t="48361" x="2609850" y="1322388"/>
          <p14:tracePt t="48377" x="2532063" y="1322388"/>
          <p14:tracePt t="48392" x="2497138" y="1316038"/>
          <p14:tracePt t="48415" x="2441575" y="1316038"/>
          <p14:tracePt t="48430" x="2420938" y="1316038"/>
          <p14:tracePt t="48443" x="2392363" y="1316038"/>
          <p14:tracePt t="48463" x="2357438" y="1316038"/>
          <p14:tracePt t="48476" x="2301875" y="1316038"/>
          <p14:tracePt t="48492" x="2252663" y="1316038"/>
          <p14:tracePt t="48512" x="2182813" y="1330325"/>
          <p14:tracePt t="48533" x="2092325" y="1336675"/>
          <p14:tracePt t="48557" x="2000250" y="1343025"/>
          <p14:tracePt t="48573" x="1938338" y="1343025"/>
          <p14:tracePt t="48590" x="1881188" y="1343025"/>
          <p14:tracePt t="48599" x="1854200" y="1343025"/>
          <p14:tracePt t="48601" x="1825625" y="1343025"/>
          <p14:tracePt t="48615" x="1776413" y="1350963"/>
          <p14:tracePt t="48632" x="1728788" y="1350963"/>
          <p14:tracePt t="48647" x="1665288" y="1357313"/>
          <p14:tracePt t="48664" x="1616075" y="1365250"/>
          <p14:tracePt t="48682" x="1525588" y="1377950"/>
          <p14:tracePt t="48694" x="1497013" y="1377950"/>
          <p14:tracePt t="48716" x="1433513" y="1377950"/>
          <p14:tracePt t="48728" x="1392238" y="1377950"/>
          <p14:tracePt t="48743" x="1357313" y="1377950"/>
          <p14:tracePt t="48763" x="1322388" y="1377950"/>
          <p14:tracePt t="48776" x="1301750" y="1377950"/>
          <p14:tracePt t="48792" x="1266825" y="1377950"/>
          <p14:tracePt t="48812" x="1203325" y="1377950"/>
          <p14:tracePt t="48831" x="1174750" y="1377950"/>
          <p14:tracePt t="48854" x="1139825" y="1377950"/>
          <p14:tracePt t="48855" x="1133475" y="1377950"/>
          <p14:tracePt t="48877" x="1119188" y="1377950"/>
          <p14:tracePt t="48896" x="1098550" y="1377950"/>
          <p14:tracePt t="48915" x="1090613" y="1377950"/>
          <p14:tracePt t="49031" x="1127125" y="1365250"/>
          <p14:tracePt t="49043" x="1168400" y="1350963"/>
          <p14:tracePt t="49063" x="1238250" y="1343025"/>
          <p14:tracePt t="49076" x="1322388" y="1336675"/>
          <p14:tracePt t="49093" x="1441450" y="1336675"/>
          <p14:tracePt t="49115" x="1636713" y="1336675"/>
          <p14:tracePt t="49139" x="1846263" y="1336675"/>
          <p14:tracePt t="49149" x="1965325" y="1336675"/>
          <p14:tracePt t="49164" x="2049463" y="1336675"/>
          <p14:tracePt t="49181" x="2133600" y="1336675"/>
          <p14:tracePt t="49193" x="2211388" y="1336675"/>
          <p14:tracePt t="49212" x="2259013" y="1336675"/>
          <p14:tracePt t="49230" x="2365375" y="1336675"/>
          <p14:tracePt t="49242" x="2400300" y="1336675"/>
          <p14:tracePt t="49264" x="2490788" y="1336675"/>
          <p14:tracePt t="49276" x="2574925" y="1336675"/>
          <p14:tracePt t="49295" x="2644775" y="1330325"/>
          <p14:tracePt t="49315" x="2749550" y="1330325"/>
          <p14:tracePt t="49338" x="2833688" y="1322388"/>
          <p14:tracePt t="49351" x="2903538" y="1322388"/>
          <p14:tracePt t="49365" x="2967038" y="1308100"/>
          <p14:tracePt t="49381" x="3036888" y="1287463"/>
          <p14:tracePt t="49397" x="3106738" y="1273175"/>
          <p14:tracePt t="49414" x="3168650" y="1258888"/>
          <p14:tracePt t="49427" x="3217863" y="1246188"/>
          <p14:tracePt t="49448" x="3309938" y="1238250"/>
          <p14:tracePt t="49459" x="3336925" y="1238250"/>
          <p14:tracePt t="49480" x="3406775" y="1231900"/>
          <p14:tracePt t="49498" x="3435350" y="1231900"/>
          <p14:tracePt t="49509" x="3470275" y="1223963"/>
          <p14:tracePt t="49531" x="3505200" y="1217613"/>
          <p14:tracePt t="49562" x="3525838" y="1211263"/>
          <p14:tracePt t="49576" x="3533775" y="1203325"/>
          <p14:tracePt t="49592" x="3546475" y="1203325"/>
          <p14:tracePt t="49631" x="3554413" y="1203325"/>
          <p14:tracePt t="49680" x="3575050" y="1211263"/>
          <p14:tracePt t="49700" x="3589338" y="1211263"/>
          <p14:tracePt t="49711" x="3624263" y="1223963"/>
          <p14:tracePt t="49727" x="3665538" y="1238250"/>
          <p14:tracePt t="49747" x="3722688" y="1252538"/>
          <p14:tracePt t="49759" x="3735388" y="1258888"/>
          <p14:tracePt t="49780" x="3763963" y="1266825"/>
          <p14:tracePt t="49799" x="3770313" y="1266825"/>
          <p14:tracePt t="49830" x="3778250" y="1266825"/>
          <p14:tracePt t="50477" x="0" y="0"/>
        </p14:tracePtLst>
        <p14:tracePtLst>
          <p14:tracePt t="65967" x="2406650" y="1028700"/>
          <p14:tracePt t="66156" x="2400300" y="1022350"/>
          <p14:tracePt t="66174" x="2365375" y="979488"/>
          <p14:tracePt t="66190" x="2336800" y="958850"/>
          <p14:tracePt t="66211" x="2301875" y="930275"/>
          <p14:tracePt t="66227" x="2295525" y="930275"/>
          <p14:tracePt t="66240" x="2295525" y="923925"/>
          <p14:tracePt t="66408" x="2330450" y="915988"/>
          <p14:tracePt t="66424" x="2351088" y="915988"/>
          <p14:tracePt t="66440" x="2365375" y="915988"/>
          <p14:tracePt t="66459" x="2400300" y="915988"/>
          <p14:tracePt t="66474" x="2427288" y="915988"/>
          <p14:tracePt t="66491" x="2447925" y="915988"/>
          <p14:tracePt t="66508" x="2462213" y="915988"/>
          <p14:tracePt t="66524" x="2476500" y="915988"/>
          <p14:tracePt t="66557" x="2482850" y="915988"/>
          <p14:tracePt t="66641" x="2476500" y="915988"/>
          <p14:tracePt t="66657" x="2447925" y="923925"/>
          <p14:tracePt t="66674" x="2400300" y="923925"/>
          <p14:tracePt t="66676" x="2386013" y="923925"/>
          <p14:tracePt t="66697" x="2351088" y="923925"/>
          <p14:tracePt t="66713" x="2287588" y="923925"/>
          <p14:tracePt t="66824" x="2316163" y="923925"/>
          <p14:tracePt t="66826" x="2330450" y="923925"/>
          <p14:tracePt t="66841" x="2392363" y="923925"/>
          <p14:tracePt t="66858" x="2447925" y="923925"/>
          <p14:tracePt t="66875" x="2519363" y="930275"/>
          <p14:tracePt t="66888" x="2581275" y="930275"/>
          <p14:tracePt t="66907" x="2595563" y="930275"/>
          <p14:tracePt t="66923" x="2601913" y="930275"/>
          <p14:tracePt t="66991" x="2554288" y="930275"/>
          <p14:tracePt t="67008" x="2505075" y="930275"/>
          <p14:tracePt t="67025" x="2447925" y="930275"/>
          <p14:tracePt t="67041" x="2371725" y="930275"/>
          <p14:tracePt t="67059" x="2322513" y="923925"/>
          <p14:tracePt t="67075" x="2316163" y="923925"/>
          <p14:tracePt t="67091" x="2308225" y="923925"/>
          <p14:tracePt t="67158" x="2322513" y="915988"/>
          <p14:tracePt t="67176" x="2357438" y="915988"/>
          <p14:tracePt t="67196" x="2406650" y="915988"/>
          <p14:tracePt t="67212" x="2462213" y="915988"/>
          <p14:tracePt t="67225" x="2505075" y="915988"/>
          <p14:tracePt t="67242" x="2525713" y="915988"/>
          <p14:tracePt t="67258" x="2540000" y="915988"/>
          <p14:tracePt t="67459" x="2540000" y="923925"/>
          <p14:tracePt t="67475" x="2540000" y="930275"/>
          <p14:tracePt t="67492" x="2540000" y="952500"/>
          <p14:tracePt t="67507" x="2540000" y="965200"/>
          <p14:tracePt t="67526" x="2540000" y="987425"/>
          <p14:tracePt t="67542" x="2540000" y="993775"/>
          <p14:tracePt t="67558" x="2540000" y="1000125"/>
          <p14:tracePt t="67576" x="2546350" y="1000125"/>
          <p14:tracePt t="67891" x="2546350" y="1022350"/>
          <p14:tracePt t="67908" x="2546350" y="1028700"/>
          <p14:tracePt t="67923" x="2546350" y="1042988"/>
          <p14:tracePt t="67941" x="2546350" y="1049338"/>
          <p14:tracePt t="67960" x="2546350" y="1063625"/>
          <p14:tracePt t="67975" x="2546350" y="1069975"/>
          <p14:tracePt t="68241" x="2546350" y="1077913"/>
          <p14:tracePt t="68259" x="2546350" y="1119188"/>
          <p14:tracePt t="68276" x="2546350" y="1147763"/>
          <p14:tracePt t="68292" x="2546350" y="1176338"/>
          <p14:tracePt t="68309" x="2546350" y="1203325"/>
          <p14:tracePt t="68326" x="2554288" y="1231900"/>
          <p14:tracePt t="68343" x="2554288" y="1246188"/>
          <p14:tracePt t="68360" x="2554288" y="1252538"/>
          <p14:tracePt t="68559" x="2566988" y="1231900"/>
          <p14:tracePt t="68575" x="2574925" y="1203325"/>
          <p14:tracePt t="68592" x="2581275" y="1182688"/>
          <p14:tracePt t="68607" x="2581275" y="1162050"/>
          <p14:tracePt t="68625" x="2581275" y="1147763"/>
          <p14:tracePt t="68776" x="2574925" y="1162050"/>
          <p14:tracePt t="68792" x="2566988" y="1189038"/>
          <p14:tracePt t="68808" x="2554288" y="1211263"/>
          <p14:tracePt t="68824" x="2554288" y="1246188"/>
          <p14:tracePt t="68842" x="2546350" y="1281113"/>
          <p14:tracePt t="68859" x="2546350" y="1308100"/>
          <p14:tracePt t="68877" x="2546350" y="1322388"/>
          <p14:tracePt t="68890" x="2546350" y="1336675"/>
          <p14:tracePt t="69010" x="2546350" y="1295400"/>
          <p14:tracePt t="69027" x="2546350" y="1273175"/>
          <p14:tracePt t="69043" x="2546350" y="1231900"/>
          <p14:tracePt t="69059" x="2554288" y="1211263"/>
          <p14:tracePt t="69077" x="2560638" y="1196975"/>
          <p14:tracePt t="69094" x="2560638" y="1182688"/>
          <p14:tracePt t="69177" x="2546350" y="1211263"/>
          <p14:tracePt t="69193" x="2525713" y="1231900"/>
          <p14:tracePt t="69210" x="2511425" y="1258888"/>
          <p14:tracePt t="69211" x="2505075" y="1266825"/>
          <p14:tracePt t="69227" x="2490788" y="1287463"/>
          <p14:tracePt t="69241" x="2490788" y="1295400"/>
          <p14:tracePt t="69258" x="2490788" y="1301750"/>
          <p14:tracePt t="69277" x="2482850" y="1308100"/>
          <p14:tracePt t="69359" x="2482850" y="1316038"/>
          <p14:tracePt t="69444" x="2482850" y="1308100"/>
          <p14:tracePt t="69460" x="2482850" y="1301750"/>
          <p14:tracePt t="69493" x="2482850" y="1295400"/>
          <p14:tracePt t="69511" x="2482850" y="1287463"/>
          <p14:tracePt t="69544" x="2482850" y="1281113"/>
          <p14:tracePt t="69576" x="2482850" y="1273175"/>
          <p14:tracePt t="69594" x="2490788" y="1266825"/>
          <p14:tracePt t="69610" x="2497138" y="1252538"/>
          <p14:tracePt t="69627" x="2497138" y="1246188"/>
          <p14:tracePt t="69650" x="2505075" y="1223963"/>
          <p14:tracePt t="69665" x="2519363" y="1203325"/>
          <p14:tracePt t="69678" x="2519363" y="1168400"/>
          <p14:tracePt t="69697" x="2519363" y="1147763"/>
          <p14:tracePt t="69699" x="2519363" y="1141413"/>
          <p14:tracePt t="69710" x="2519363" y="1119188"/>
          <p14:tracePt t="69731" x="2519363" y="1112838"/>
          <p14:tracePt t="69763" x="2497138" y="1119188"/>
          <p14:tracePt t="69776" x="2435225" y="1154113"/>
          <p14:tracePt t="69798" x="2330450" y="1238250"/>
          <p14:tracePt t="69811" x="2273300" y="1295400"/>
          <p14:tracePt t="69827" x="2224088" y="1343025"/>
          <p14:tracePt t="69841" x="2203450" y="1377950"/>
          <p14:tracePt t="69864" x="2197100" y="1385888"/>
          <p14:tracePt t="69943" x="2197100" y="1377950"/>
          <p14:tracePt t="69960" x="2189163" y="1365250"/>
          <p14:tracePt t="69961" x="2182813" y="1350963"/>
          <p14:tracePt t="69978" x="2176463" y="1330325"/>
          <p14:tracePt t="69994" x="2168525" y="1308100"/>
          <p14:tracePt t="70014" x="2162175" y="1266825"/>
          <p14:tracePt t="70044" x="2162175" y="1246188"/>
          <p14:tracePt t="70063" x="2162175" y="1238250"/>
          <p14:tracePt t="70077" x="2162175" y="1231900"/>
          <p14:tracePt t="70110" x="2162175" y="1223963"/>
          <p14:tracePt t="70131" x="2168525" y="1211263"/>
          <p14:tracePt t="70148" x="2182813" y="1203325"/>
          <p14:tracePt t="70165" x="2182813" y="1196975"/>
          <p14:tracePt t="70177" x="2182813" y="1189038"/>
          <p14:tracePt t="70196" x="2189163" y="1189038"/>
          <p14:tracePt t="70215" x="2197100" y="1189038"/>
          <p14:tracePt t="70216" x="2197100" y="1182688"/>
          <p14:tracePt t="70227" x="2203450" y="1182688"/>
          <p14:tracePt t="70244" x="2217738" y="1182688"/>
          <p14:tracePt t="70261" x="2252663" y="1211263"/>
          <p14:tracePt t="70277" x="2301875" y="1252538"/>
          <p14:tracePt t="70294" x="2357438" y="1316038"/>
          <p14:tracePt t="70310" x="2413000" y="1365250"/>
          <p14:tracePt t="70325" x="2455863" y="1406525"/>
          <p14:tracePt t="70342" x="2497138" y="1441450"/>
          <p14:tracePt t="70360" x="2519363" y="1462088"/>
          <p14:tracePt t="70443" x="2519363" y="1441450"/>
          <p14:tracePt t="70464" x="2511425" y="1392238"/>
          <p14:tracePt t="70476" x="2511425" y="1371600"/>
          <p14:tracePt t="70499" x="2482850" y="1301750"/>
          <p14:tracePt t="70510" x="2455863" y="1246188"/>
          <p14:tracePt t="70528" x="2441575" y="1217613"/>
          <p14:tracePt t="70546" x="2435225" y="1189038"/>
          <p14:tracePt t="70558" x="2435225" y="1176338"/>
          <p14:tracePt t="70580" x="2435225" y="1162050"/>
          <p14:tracePt t="70593" x="2435225" y="1154113"/>
          <p14:tracePt t="70613" x="2441575" y="1147763"/>
          <p14:tracePt t="70614" x="2447925" y="1147763"/>
          <p14:tracePt t="70632" x="2455863" y="1141413"/>
          <p14:tracePt t="70648" x="2462213" y="1141413"/>
          <p14:tracePt t="70665" x="2470150" y="1133475"/>
          <p14:tracePt t="70666" x="2476500" y="1133475"/>
          <p14:tracePt t="70677" x="2482850" y="1127125"/>
          <p14:tracePt t="70699" x="2505075" y="1112838"/>
          <p14:tracePt t="70711" x="2519363" y="1104900"/>
          <p14:tracePt t="70729" x="2532063" y="1084263"/>
          <p14:tracePt t="70747" x="2546350" y="1069975"/>
          <p14:tracePt t="70761" x="2546350" y="1063625"/>
          <p14:tracePt t="70780" x="2554288" y="1057275"/>
          <p14:tracePt t="70798" x="2554288" y="1049338"/>
          <p14:tracePt t="71032" x="2554288" y="1063625"/>
          <p14:tracePt t="71044" x="2554288" y="1084263"/>
          <p14:tracePt t="71064" x="2546350" y="1127125"/>
          <p14:tracePt t="71083" x="2540000" y="1147763"/>
          <p14:tracePt t="71103" x="2532063" y="1168400"/>
          <p14:tracePt t="71134" x="2532063" y="1182688"/>
          <p14:tracePt t="71149" x="2532063" y="1189038"/>
          <p14:tracePt t="71165" x="2532063" y="1196975"/>
          <p14:tracePt t="71182" x="2525713" y="1217613"/>
          <p14:tracePt t="71194" x="2511425" y="1246188"/>
          <p14:tracePt t="71215" x="2505075" y="1273175"/>
          <p14:tracePt t="71225" x="2497138" y="1281113"/>
          <p14:tracePt t="71244" x="2482850" y="1308100"/>
          <p14:tracePt t="71264" x="2482850" y="1316038"/>
          <p14:tracePt t="71282" x="2482850" y="1322388"/>
          <p14:tracePt t="71346" x="2497138" y="1281113"/>
          <p14:tracePt t="71364" x="2540000" y="1189038"/>
          <p14:tracePt t="71382" x="2560638" y="1133475"/>
          <p14:tracePt t="71395" x="2589213" y="1092200"/>
          <p14:tracePt t="71413" x="2601913" y="1057275"/>
          <p14:tracePt t="71428" x="2609850" y="1035050"/>
          <p14:tracePt t="71443" x="2616200" y="1022350"/>
          <p14:tracePt t="71464" x="2616200" y="1014413"/>
          <p14:tracePt t="71583" x="2601913" y="1057275"/>
          <p14:tracePt t="71599" x="2589213" y="1098550"/>
          <p14:tracePt t="71615" x="2566988" y="1154113"/>
          <p14:tracePt t="71633" x="2554288" y="1203325"/>
          <p14:tracePt t="71634" x="2546350" y="1223963"/>
          <p14:tracePt t="71649" x="2525713" y="1281113"/>
          <p14:tracePt t="71664" x="2525713" y="1322388"/>
          <p14:tracePt t="71681" x="2519363" y="1357313"/>
          <p14:tracePt t="71699" x="2511425" y="1371600"/>
          <p14:tracePt t="71711" x="2511425" y="1392238"/>
          <p14:tracePt t="71795" x="2511425" y="1371600"/>
          <p14:tracePt t="71811" x="2519363" y="1330325"/>
          <p14:tracePt t="71832" x="2540000" y="1252538"/>
          <p14:tracePt t="71849" x="2546350" y="1203325"/>
          <p14:tracePt t="71869" x="2574925" y="1119188"/>
          <p14:tracePt t="71882" x="2581275" y="1084263"/>
          <p14:tracePt t="71898" x="2589213" y="1063625"/>
          <p14:tracePt t="71912" x="2595563" y="1042988"/>
          <p14:tracePt t="71930" x="2595563" y="1028700"/>
          <p14:tracePt t="71950" x="2595563" y="1022350"/>
          <p14:tracePt t="72027" x="2595563" y="1035050"/>
          <p14:tracePt t="72051" x="2574925" y="1092200"/>
          <p14:tracePt t="72054" x="2560638" y="1119188"/>
          <p14:tracePt t="72080" x="2490788" y="1223963"/>
          <p14:tracePt t="72094" x="2441575" y="1295400"/>
          <p14:tracePt t="72111" x="2413000" y="1330325"/>
          <p14:tracePt t="72128" x="2386013" y="1357313"/>
          <p14:tracePt t="72130" x="2378075" y="1365250"/>
          <p14:tracePt t="72149" x="2378075" y="1371600"/>
          <p14:tracePt t="72228" x="2386013" y="1365250"/>
          <p14:tracePt t="72250" x="2435225" y="1308100"/>
          <p14:tracePt t="72261" x="2447925" y="1281113"/>
          <p14:tracePt t="72281" x="2511425" y="1217613"/>
          <p14:tracePt t="72299" x="2554288" y="1162050"/>
          <p14:tracePt t="72311" x="2595563" y="1112838"/>
          <p14:tracePt t="72327" x="2636838" y="1063625"/>
          <p14:tracePt t="72345" x="2665413" y="1022350"/>
          <p14:tracePt t="72346" x="2665413" y="1008063"/>
          <p14:tracePt t="72366" x="2686050" y="979488"/>
          <p14:tracePt t="72382" x="2686050" y="965200"/>
          <p14:tracePt t="72462" x="2686050" y="973138"/>
          <p14:tracePt t="72484" x="2686050" y="993775"/>
          <p14:tracePt t="72495" x="2671763" y="1022350"/>
          <p14:tracePt t="72496" x="2671763" y="1035050"/>
          <p14:tracePt t="72516" x="2665413" y="1069975"/>
          <p14:tracePt t="72528" x="2644775" y="1127125"/>
          <p14:tracePt t="72549" x="2624138" y="1217613"/>
          <p14:tracePt t="72566" x="2616200" y="1231900"/>
          <p14:tracePt t="72583" x="2616200" y="1246188"/>
          <p14:tracePt t="72601" x="2616200" y="1252538"/>
          <p14:tracePt t="72662" x="2616200" y="1231900"/>
          <p14:tracePt t="72683" x="2624138" y="1203325"/>
          <p14:tracePt t="72684" x="2630488" y="1182688"/>
          <p14:tracePt t="72695" x="2644775" y="1147763"/>
          <p14:tracePt t="72714" x="2665413" y="1063625"/>
          <p14:tracePt t="72734" x="2671763" y="1014413"/>
          <p14:tracePt t="72745" x="2686050" y="979488"/>
          <p14:tracePt t="72765" x="2686050" y="944563"/>
          <p14:tracePt t="72776" x="2686050" y="923925"/>
          <p14:tracePt t="72797" x="2686050" y="915988"/>
          <p14:tracePt t="72918" x="2686050" y="923925"/>
          <p14:tracePt t="72934" x="2686050" y="930275"/>
          <p14:tracePt t="72946" x="2686050" y="938213"/>
          <p14:tracePt t="72964" x="2679700" y="952500"/>
          <p14:tracePt t="72983" x="2679700" y="958850"/>
          <p14:tracePt t="72984" x="2671763" y="965200"/>
          <p14:tracePt t="73018" x="2665413" y="979488"/>
          <p14:tracePt t="73040" x="2665413" y="1000125"/>
          <p14:tracePt t="73053" x="2644775" y="1028700"/>
          <p14:tracePt t="73067" x="2630488" y="1063625"/>
          <p14:tracePt t="73085" x="2601913" y="1104900"/>
          <p14:tracePt t="73100" x="2546350" y="1217613"/>
          <p14:tracePt t="73117" x="2470150" y="1322388"/>
          <p14:tracePt t="73138" x="2413000" y="1385888"/>
          <p14:tracePt t="73141" x="2413000" y="1392238"/>
          <p14:tracePt t="73235" x="2413000" y="1377950"/>
          <p14:tracePt t="73246" x="2413000" y="1365250"/>
          <p14:tracePt t="73268" x="2427288" y="1330325"/>
          <p14:tracePt t="73269" x="2435225" y="1316038"/>
          <p14:tracePt t="73290" x="2447925" y="1281113"/>
          <p14:tracePt t="73291" x="2455863" y="1246188"/>
          <p14:tracePt t="73306" x="2462213" y="1217613"/>
          <p14:tracePt t="73308" x="2476500" y="1196975"/>
          <p14:tracePt t="73322" x="2497138" y="1147763"/>
          <p14:tracePt t="73337" x="2511425" y="1119188"/>
          <p14:tracePt t="73352" x="2532063" y="1077913"/>
          <p14:tracePt t="73368" x="2540000" y="1049338"/>
          <p14:tracePt t="73380" x="2554288" y="1028700"/>
          <p14:tracePt t="73400" x="2560638" y="993775"/>
          <p14:tracePt t="73413" x="2566988" y="987425"/>
          <p14:tracePt t="73433" x="2574925" y="979488"/>
          <p14:tracePt t="73461" x="2574925" y="973138"/>
          <p14:tracePt t="74084" x="2574925" y="979488"/>
          <p14:tracePt t="74101" x="2554288" y="1008063"/>
          <p14:tracePt t="74119" x="2540000" y="1042988"/>
          <p14:tracePt t="74135" x="2490788" y="1092200"/>
          <p14:tracePt t="74147" x="2441575" y="1141413"/>
          <p14:tracePt t="74167" x="2413000" y="1162050"/>
          <p14:tracePt t="74180" x="2386013" y="1176338"/>
          <p14:tracePt t="74196" x="2365375" y="1189038"/>
          <p14:tracePt t="74214" x="2351088" y="1189038"/>
          <p14:tracePt t="74234" x="2343150" y="1196975"/>
          <p14:tracePt t="74247" x="2330450" y="1196975"/>
          <p14:tracePt t="74268" x="2295525" y="1196975"/>
          <p14:tracePt t="74290" x="2281238" y="1196975"/>
          <p14:tracePt t="74305" x="2273300" y="1189038"/>
          <p14:tracePt t="74335" x="2259013" y="1189038"/>
          <p14:tracePt t="74368" x="2252663" y="1189038"/>
          <p14:tracePt t="74380" x="2246313" y="1189038"/>
          <p14:tracePt t="74400" x="2238375" y="1189038"/>
          <p14:tracePt t="75264" x="2238375" y="1182688"/>
          <p14:tracePt t="75352" x="2246313" y="1176338"/>
          <p14:tracePt t="77038" x="2246313" y="1168400"/>
          <p14:tracePt t="77052" x="2252663" y="1168400"/>
          <p14:tracePt t="77069" x="2252663" y="1162050"/>
          <p14:tracePt t="77087" x="2259013" y="1154113"/>
          <p14:tracePt t="77115" x="2266950" y="1154113"/>
          <p14:tracePt t="77136" x="2266950" y="1147763"/>
          <p14:tracePt t="77149" x="2273300" y="1147763"/>
          <p14:tracePt t="77171" x="2281238" y="1147763"/>
          <p14:tracePt t="77201" x="2287588" y="1147763"/>
          <p14:tracePt t="77236" x="2295525" y="1141413"/>
          <p14:tracePt t="77260" x="2301875" y="1141413"/>
          <p14:tracePt t="77272" x="2301875" y="1133475"/>
          <p14:tracePt t="77286" x="2316163" y="1133475"/>
          <p14:tracePt t="77319" x="2322513" y="1133475"/>
          <p14:tracePt t="77337" x="2330450" y="1127125"/>
          <p14:tracePt t="77355" x="2336800" y="1127125"/>
          <p14:tracePt t="77357" x="2336800" y="1119188"/>
          <p14:tracePt t="77366" x="2343150" y="1119188"/>
          <p14:tracePt t="77385" x="2357438" y="1112838"/>
          <p14:tracePt t="77386" x="2365375" y="1104900"/>
          <p14:tracePt t="77399" x="2378075" y="1104900"/>
          <p14:tracePt t="77420" x="2400300" y="1084263"/>
          <p14:tracePt t="77432" x="2420938" y="1069975"/>
          <p14:tracePt t="77455" x="2441575" y="1049338"/>
          <p14:tracePt t="77481" x="2470150" y="1028700"/>
          <p14:tracePt t="77496" x="2476500" y="1014413"/>
          <p14:tracePt t="77505" x="2490788" y="1008063"/>
          <p14:tracePt t="77524" x="2505075" y="993775"/>
          <p14:tracePt t="77540" x="2511425" y="987425"/>
          <p14:tracePt t="77570" x="2511425" y="979488"/>
          <p14:tracePt t="77584" x="2519363" y="979488"/>
          <p14:tracePt t="77603" x="2525713" y="973138"/>
          <p14:tracePt t="77636" x="2532063" y="965200"/>
          <p14:tracePt t="79122" x="2540000" y="965200"/>
          <p14:tracePt t="79150" x="2546350" y="965200"/>
          <p14:tracePt t="79174" x="2554288" y="958850"/>
          <p14:tracePt t="79179" x="2560638" y="958850"/>
          <p14:tracePt t="79203" x="2574925" y="958850"/>
          <p14:tracePt t="79237" x="2581275" y="958850"/>
          <p14:tracePt t="79272" x="2589213" y="958850"/>
          <p14:tracePt t="81168" x="2595563" y="952500"/>
          <p14:tracePt t="81191" x="2616200" y="938213"/>
          <p14:tracePt t="81212" x="2659063" y="915988"/>
          <p14:tracePt t="81225" x="2679700" y="903288"/>
          <p14:tracePt t="81241" x="2755900" y="874713"/>
          <p14:tracePt t="81256" x="2805113" y="868363"/>
          <p14:tracePt t="81274" x="2860675" y="860425"/>
          <p14:tracePt t="81290" x="2903538" y="860425"/>
          <p14:tracePt t="81302" x="2938463" y="860425"/>
          <p14:tracePt t="81324" x="2979738" y="860425"/>
          <p14:tracePt t="81336" x="2987675" y="860425"/>
          <p14:tracePt t="81455" x="2994025" y="860425"/>
          <p14:tracePt t="81481" x="3008313" y="868363"/>
          <p14:tracePt t="81493" x="3014663" y="868363"/>
          <p14:tracePt t="81759" x="3043238" y="846138"/>
          <p14:tracePt t="81774" x="3071813" y="819150"/>
          <p14:tracePt t="81790" x="3133725" y="762000"/>
          <p14:tracePt t="81803" x="3155950" y="735013"/>
          <p14:tracePt t="81824" x="3260725" y="671513"/>
          <p14:tracePt t="81836" x="3309938" y="650875"/>
          <p14:tracePt t="81858" x="3336925" y="650875"/>
          <p14:tracePt t="81874" x="3344863" y="650875"/>
          <p14:tracePt t="81886" x="3351213" y="650875"/>
          <p14:tracePt t="81903" x="3357563" y="650875"/>
          <p14:tracePt t="81923" x="3357563" y="665163"/>
          <p14:tracePt t="81924" x="3371850" y="671513"/>
          <p14:tracePt t="81936" x="3379788" y="685800"/>
          <p14:tracePt t="81956" x="3421063" y="720725"/>
          <p14:tracePt t="81976" x="3470275" y="749300"/>
          <p14:tracePt t="81991" x="3490913" y="762000"/>
          <p14:tracePt t="82008" x="3498850" y="769938"/>
          <p14:tracePt t="82274" x="3505200" y="769938"/>
          <p14:tracePt t="82286" x="3533775" y="769938"/>
          <p14:tracePt t="82308" x="3616325" y="784225"/>
          <p14:tracePt t="82319" x="3644900" y="790575"/>
          <p14:tracePt t="82340" x="3792538" y="819150"/>
          <p14:tracePt t="82354" x="3862388" y="825500"/>
          <p14:tracePt t="82375" x="3903663" y="833438"/>
          <p14:tracePt t="82386" x="3911600" y="833438"/>
          <p14:tracePt t="82403" x="3917950" y="833438"/>
          <p14:tracePt t="82437" x="3924300" y="833438"/>
          <p14:tracePt t="82469" x="3938588" y="833438"/>
          <p14:tracePt t="82491" x="3987800" y="868363"/>
          <p14:tracePt t="82505" x="4029075" y="889000"/>
          <p14:tracePt t="82520" x="4064000" y="909638"/>
          <p14:tracePt t="82544" x="4086225" y="923925"/>
          <p14:tracePt t="82547" x="4086225" y="930275"/>
          <p14:tracePt t="82572" x="4092575" y="930275"/>
          <p14:tracePt t="83174" x="4064000" y="930275"/>
          <p14:tracePt t="83177" x="4037013" y="930275"/>
          <p14:tracePt t="83195" x="4002088" y="930275"/>
          <p14:tracePt t="83219" x="3959225" y="930275"/>
          <p14:tracePt t="83228" x="3946525" y="930275"/>
          <p14:tracePt t="83229" x="3932238" y="930275"/>
          <p14:tracePt t="83239" x="3917950" y="930275"/>
          <p14:tracePt t="83257" x="3889375" y="930275"/>
          <p14:tracePt t="83270" x="3862388" y="930275"/>
          <p14:tracePt t="83289" x="3792538" y="938213"/>
          <p14:tracePt t="83308" x="3743325" y="944563"/>
          <p14:tracePt t="83320" x="3679825" y="965200"/>
          <p14:tracePt t="83343" x="3568700" y="979488"/>
          <p14:tracePt t="83354" x="3533775" y="993775"/>
          <p14:tracePt t="83375" x="3406775" y="1022350"/>
          <p14:tracePt t="83387" x="3322638" y="1042988"/>
          <p14:tracePt t="83404" x="3246438" y="1049338"/>
          <p14:tracePt t="83424" x="3141663" y="1069975"/>
          <p14:tracePt t="83444" x="3063875" y="1084263"/>
          <p14:tracePt t="83459" x="3014663" y="1092200"/>
          <p14:tracePt t="83474" x="2973388" y="1092200"/>
          <p14:tracePt t="83491" x="2924175" y="1092200"/>
          <p14:tracePt t="83508" x="2903538" y="1092200"/>
          <p14:tracePt t="83524" x="2889250" y="1092200"/>
          <p14:tracePt t="83543" x="2882900" y="1092200"/>
          <p14:tracePt t="83554" x="2868613" y="1092200"/>
          <p14:tracePt t="83576" x="2840038" y="1077913"/>
          <p14:tracePt t="83587" x="2825750" y="1069975"/>
          <p14:tracePt t="83608" x="2790825" y="1057275"/>
          <p14:tracePt t="83626" x="2784475" y="1057275"/>
          <p14:tracePt t="83721" x="2784475" y="1042988"/>
          <p14:tracePt t="83740" x="2790825" y="1035050"/>
          <p14:tracePt t="83760" x="2813050" y="1022350"/>
          <p14:tracePt t="83771" x="2854325" y="1008063"/>
          <p14:tracePt t="83787" x="2897188" y="993775"/>
          <p14:tracePt t="83804" x="2959100" y="987425"/>
          <p14:tracePt t="83824" x="3049588" y="979488"/>
          <p14:tracePt t="83837" x="3121025" y="979488"/>
          <p14:tracePt t="83855" x="3190875" y="973138"/>
          <p14:tracePt t="83875" x="3316288" y="973138"/>
          <p14:tracePt t="83887" x="3351213" y="973138"/>
          <p14:tracePt t="83904" x="3449638" y="979488"/>
          <p14:tracePt t="83921" x="3525838" y="987425"/>
          <p14:tracePt t="83941" x="3630613" y="993775"/>
          <p14:tracePt t="83960" x="3694113" y="993775"/>
          <p14:tracePt t="83975" x="3743325" y="993775"/>
          <p14:tracePt t="83992" x="3792538" y="1000125"/>
          <p14:tracePt t="84005" x="3840163" y="1000125"/>
          <p14:tracePt t="84024" x="3897313" y="1000125"/>
          <p14:tracePt t="84043" x="3946525" y="1000125"/>
          <p14:tracePt t="84056" x="3994150" y="1000125"/>
          <p14:tracePt t="84075" x="4029075" y="1000125"/>
          <p14:tracePt t="84088" x="4057650" y="1000125"/>
          <p14:tracePt t="84108" x="4092575" y="993775"/>
          <p14:tracePt t="84121" x="4106863" y="987425"/>
          <p14:tracePt t="84146" x="4141788" y="987425"/>
          <p14:tracePt t="84166" x="4176713" y="979488"/>
          <p14:tracePt t="84180" x="4191000" y="979488"/>
          <p14:tracePt t="84181" x="4217988" y="973138"/>
          <p14:tracePt t="84194" x="4225925" y="973138"/>
          <p14:tracePt t="84209" x="4240213" y="973138"/>
          <p14:tracePt t="84226" x="4246563" y="973138"/>
          <p14:tracePt t="84509" x="0" y="0"/>
        </p14:tracePtLst>
        <p14:tracePtLst>
          <p14:tracePt t="90273" x="1273175" y="2903538"/>
          <p14:tracePt t="90291" x="1279525" y="2903538"/>
          <p14:tracePt t="90377" x="1287463" y="2903538"/>
          <p14:tracePt t="90399" x="1293813" y="2903538"/>
          <p14:tracePt t="90428" x="1301750" y="2903538"/>
          <p14:tracePt t="90444" x="1308100" y="2903538"/>
          <p14:tracePt t="90610" x="1308100" y="2911475"/>
          <p14:tracePt t="90627" x="1293813" y="2917825"/>
          <p14:tracePt t="90649" x="1273175" y="2925763"/>
          <p14:tracePt t="90661" x="1252538" y="2925763"/>
          <p14:tracePt t="90679" x="1231900" y="2925763"/>
          <p14:tracePt t="90695" x="1217613" y="2925763"/>
          <p14:tracePt t="90711" x="1209675" y="2925763"/>
          <p14:tracePt t="90727" x="1196975" y="2925763"/>
          <p14:tracePt t="90744" x="1189038" y="2925763"/>
          <p14:tracePt t="90778" x="1182688" y="2925763"/>
          <p14:tracePt t="90794" x="1168400" y="2925763"/>
          <p14:tracePt t="90811" x="1162050" y="2925763"/>
          <p14:tracePt t="90827" x="1154113" y="2925763"/>
          <p14:tracePt t="90978" x="1182688" y="2925763"/>
          <p14:tracePt t="90995" x="1203325" y="2917825"/>
          <p14:tracePt t="91011" x="1238250" y="2917825"/>
          <p14:tracePt t="91027" x="1258888" y="2917825"/>
          <p14:tracePt t="91044" x="1273175" y="2917825"/>
          <p14:tracePt t="91094" x="1279525" y="2917825"/>
          <p14:tracePt t="93080" x="1287463" y="2911475"/>
          <p14:tracePt t="93095" x="1301750" y="2903538"/>
          <p14:tracePt t="93118" x="1308100" y="2897188"/>
          <p14:tracePt t="93130" x="1316038" y="2897188"/>
          <p14:tracePt t="93146" x="1316038" y="2890838"/>
          <p14:tracePt t="93162" x="1322388" y="2882900"/>
          <p14:tracePt t="93180" x="1328738" y="2882900"/>
          <p14:tracePt t="93197" x="1343025" y="2868613"/>
          <p14:tracePt t="93213" x="1350963" y="2862263"/>
          <p14:tracePt t="93229" x="1350963" y="2847975"/>
          <p14:tracePt t="93246" x="1363663" y="2841625"/>
          <p14:tracePt t="93264" x="1377950" y="2813050"/>
          <p14:tracePt t="93280" x="1385888" y="2792413"/>
          <p14:tracePt t="93297" x="1392238" y="2778125"/>
          <p14:tracePt t="93313" x="1398588" y="2771775"/>
          <p14:tracePt t="93330" x="1412875" y="2763838"/>
          <p14:tracePt t="93347" x="1420813" y="2743200"/>
          <p14:tracePt t="93414" x="1420813" y="2736850"/>
          <p14:tracePt t="93498" x="1441450" y="2736850"/>
          <p14:tracePt t="93513" x="1468438" y="2749550"/>
          <p14:tracePt t="93530" x="1497013" y="2771775"/>
          <p14:tracePt t="93546" x="1511300" y="2778125"/>
          <p14:tracePt t="93564" x="1517650" y="2784475"/>
          <p14:tracePt t="93596" x="1525588" y="2792413"/>
          <p14:tracePt t="93618" x="1525588" y="2813050"/>
          <p14:tracePt t="93631" x="1525588" y="2819400"/>
          <p14:tracePt t="93663" x="1525588" y="2827338"/>
          <p14:tracePt t="93697" x="1525588" y="2833688"/>
          <p14:tracePt t="93713" x="1525588" y="2841625"/>
          <p14:tracePt t="93730" x="1531938" y="2841625"/>
          <p14:tracePt t="93763" x="1531938" y="2847975"/>
          <p14:tracePt t="93779" x="1539875" y="2847975"/>
          <p14:tracePt t="93797" x="1546225" y="2847975"/>
          <p14:tracePt t="93844" x="1560513" y="2847975"/>
          <p14:tracePt t="93864" x="1566863" y="2847975"/>
          <p14:tracePt t="93881" x="1574800" y="2847975"/>
          <p14:tracePt t="93900" x="1595438" y="2847975"/>
          <p14:tracePt t="93914" x="1609725" y="2847975"/>
          <p14:tracePt t="93930" x="1630363" y="2841625"/>
          <p14:tracePt t="93947" x="1644650" y="2841625"/>
          <p14:tracePt t="93965" x="1671638" y="2841625"/>
          <p14:tracePt t="93980" x="1706563" y="2841625"/>
          <p14:tracePt t="93997" x="1720850" y="2841625"/>
          <p14:tracePt t="93998" x="1728788" y="2841625"/>
          <p14:tracePt t="94031" x="1735138" y="2847975"/>
          <p14:tracePt t="94046" x="1741488" y="2847975"/>
          <p14:tracePt t="94064" x="1749425" y="2847975"/>
          <p14:tracePt t="94097" x="1749425" y="2855913"/>
          <p14:tracePt t="94120" x="1755775" y="2855913"/>
          <p14:tracePt t="94131" x="1763713" y="2862263"/>
          <p14:tracePt t="94148" x="1804988" y="2897188"/>
          <p14:tracePt t="94149" x="1833563" y="2911475"/>
          <p14:tracePt t="94164" x="1924050" y="2952750"/>
          <p14:tracePt t="94180" x="2063750" y="3001963"/>
          <p14:tracePt t="94198" x="2203450" y="3044825"/>
          <p14:tracePt t="94214" x="2301875" y="3051175"/>
          <p14:tracePt t="94230" x="2365375" y="3065463"/>
          <p14:tracePt t="94247" x="2392363" y="3065463"/>
          <p14:tracePt t="94297" x="2406650" y="3065463"/>
          <p14:tracePt t="94298" x="2420938" y="3057525"/>
          <p14:tracePt t="94319" x="2447925" y="3051175"/>
          <p14:tracePt t="94336" x="2497138" y="3030538"/>
          <p14:tracePt t="94353" x="2532063" y="3016250"/>
          <p14:tracePt t="94365" x="2560638" y="3016250"/>
          <p14:tracePt t="94366" x="2574925" y="3009900"/>
          <p14:tracePt t="94381" x="2609850" y="3001963"/>
          <p14:tracePt t="94398" x="2644775" y="2995613"/>
          <p14:tracePt t="94414" x="2679700" y="2987675"/>
          <p14:tracePt t="94430" x="2708275" y="2973388"/>
          <p14:tracePt t="94447" x="2728913" y="2960688"/>
          <p14:tracePt t="94448" x="2735263" y="2952750"/>
          <p14:tracePt t="94465" x="2743200" y="2946400"/>
          <p14:tracePt t="94480" x="2749550" y="2938463"/>
          <p14:tracePt t="94597" x="0" y="0"/>
        </p14:tracePtLst>
        <p14:tracePtLst>
          <p14:tracePt t="95209" x="1203325" y="2708275"/>
          <p14:tracePt t="95346" x="1209675" y="2708275"/>
          <p14:tracePt t="95365" x="1252538" y="2701925"/>
          <p14:tracePt t="95381" x="1301750" y="2701925"/>
          <p14:tracePt t="95398" x="1377950" y="2693988"/>
          <p14:tracePt t="95415" x="1468438" y="2687638"/>
          <p14:tracePt t="95416" x="1504950" y="2687638"/>
          <p14:tracePt t="95432" x="1560513" y="2687638"/>
          <p14:tracePt t="95448" x="1616075" y="2687638"/>
          <p14:tracePt t="95464" x="1644650" y="2693988"/>
          <p14:tracePt t="95482" x="1685925" y="2701925"/>
          <p14:tracePt t="95498" x="1755775" y="2693988"/>
          <p14:tracePt t="95515" x="1804988" y="2687638"/>
          <p14:tracePt t="95532" x="1854200" y="2679700"/>
          <p14:tracePt t="95548" x="1903413" y="2679700"/>
          <p14:tracePt t="95565" x="1944688" y="2673350"/>
          <p14:tracePt t="95566" x="1973263" y="2667000"/>
          <p14:tracePt t="95586" x="2014538" y="2644775"/>
          <p14:tracePt t="95603" x="2063750" y="2609850"/>
          <p14:tracePt t="95616" x="2092325" y="2589213"/>
          <p14:tracePt t="95632" x="2112963" y="2568575"/>
          <p14:tracePt t="95634" x="2133600" y="2560638"/>
          <p14:tracePt t="95648" x="2154238" y="2533650"/>
          <p14:tracePt t="95665" x="2176463" y="2513013"/>
          <p14:tracePt t="95682" x="2197100" y="2490788"/>
          <p14:tracePt t="95698" x="2211388" y="2476500"/>
          <p14:tracePt t="95716" x="2217738" y="2463800"/>
          <p14:tracePt t="95732" x="2224088" y="2455863"/>
          <p14:tracePt t="95765" x="2224088" y="2449513"/>
          <p14:tracePt t="95882" x="2224088" y="2463800"/>
          <p14:tracePt t="95896" x="2232025" y="2476500"/>
          <p14:tracePt t="95915" x="2238375" y="2505075"/>
          <p14:tracePt t="95932" x="2246313" y="2519363"/>
          <p14:tracePt t="95949" x="2259013" y="2540000"/>
          <p14:tracePt t="95966" x="2266950" y="2554288"/>
          <p14:tracePt t="95982" x="2273300" y="2568575"/>
          <p14:tracePt t="95998" x="2287588" y="2574925"/>
          <p14:tracePt t="96017" x="2316163" y="2582863"/>
          <p14:tracePt t="96032" x="2336800" y="2582863"/>
          <p14:tracePt t="96047" x="2343150" y="2582863"/>
          <p14:tracePt t="96082" x="2351088" y="2582863"/>
          <p14:tracePt t="96116" x="2357438" y="2582863"/>
          <p14:tracePt t="96166" x="2365375" y="2582863"/>
          <p14:tracePt t="96199" x="2371725" y="2582863"/>
          <p14:tracePt t="96232" x="2378075" y="2582863"/>
          <p14:tracePt t="96249" x="2386013" y="2582863"/>
          <p14:tracePt t="96251" x="0" y="0"/>
        </p14:tracePtLst>
        <p14:tracePtLst>
          <p14:tracePt t="96981" x="2371725" y="2652713"/>
          <p14:tracePt t="96984" x="2378075" y="2652713"/>
          <p14:tracePt t="97008" x="2392363" y="2644775"/>
          <p14:tracePt t="97029" x="2406650" y="2644775"/>
          <p14:tracePt t="97039" x="2413000" y="2644775"/>
          <p14:tracePt t="97054" x="2420938" y="2644775"/>
          <p14:tracePt t="97077" x="2447925" y="2638425"/>
          <p14:tracePt t="97088" x="2470150" y="2638425"/>
          <p14:tracePt t="97089" x="2482850" y="2638425"/>
          <p14:tracePt t="97101" x="2497138" y="2630488"/>
          <p14:tracePt t="97119" x="2532063" y="2630488"/>
          <p14:tracePt t="97136" x="2554288" y="2617788"/>
          <p14:tracePt t="97153" x="2574925" y="2617788"/>
          <p14:tracePt t="97168" x="2589213" y="2603500"/>
          <p14:tracePt t="97184" x="2601913" y="2589213"/>
          <p14:tracePt t="97201" x="2644775" y="2554288"/>
          <p14:tracePt t="97218" x="2659063" y="2533650"/>
          <p14:tracePt t="97234" x="2671763" y="2519363"/>
          <p14:tracePt t="97251" x="2693988" y="2490788"/>
          <p14:tracePt t="97269" x="2714625" y="2463800"/>
          <p14:tracePt t="97293" x="2720975" y="2455863"/>
          <p14:tracePt t="97305" x="2720975" y="2449513"/>
          <p14:tracePt t="97319" x="2728913" y="2449513"/>
          <p14:tracePt t="97351" x="2735263" y="2449513"/>
          <p14:tracePt t="97369" x="2743200" y="2449513"/>
          <p14:tracePt t="97385" x="2763838" y="2455863"/>
          <p14:tracePt t="97402" x="2790825" y="2484438"/>
          <p14:tracePt t="97417" x="2833688" y="2505075"/>
          <p14:tracePt t="97435" x="2874963" y="2540000"/>
          <p14:tracePt t="97452" x="2889250" y="2554288"/>
          <p14:tracePt t="97470" x="2889250" y="2560638"/>
          <p14:tracePt t="97472" x="2897188" y="2568575"/>
          <p14:tracePt t="97496" x="2903538" y="2574925"/>
          <p14:tracePt t="97508" x="2909888" y="2582863"/>
          <p14:tracePt t="97510" x="2909888" y="2589213"/>
          <p14:tracePt t="97522" x="2917825" y="2595563"/>
          <p14:tracePt t="97538" x="2967038" y="2624138"/>
          <p14:tracePt t="97560" x="3001963" y="2644775"/>
          <p14:tracePt t="97573" x="3049588" y="2659063"/>
          <p14:tracePt t="97586" x="3106738" y="2673350"/>
          <p14:tracePt t="97602" x="3141663" y="2679700"/>
          <p14:tracePt t="97618" x="3155950" y="2679700"/>
          <p14:tracePt t="97734" x="3168650" y="2679700"/>
          <p14:tracePt t="97752" x="3182938" y="2679700"/>
          <p14:tracePt t="97769" x="3225800" y="2687638"/>
          <p14:tracePt t="97771" x="3246438" y="2693988"/>
          <p14:tracePt t="97794" x="3309938" y="2701925"/>
          <p14:tracePt t="97806" x="3351213" y="2701925"/>
          <p14:tracePt t="97819" x="3379788" y="2701925"/>
          <p14:tracePt t="97835" x="3386138" y="2701925"/>
          <p14:tracePt t="97898" x="3386138" y="2693988"/>
          <p14:tracePt t="97918" x="3386138" y="2687638"/>
          <p14:tracePt t="97938" x="3379788" y="2679700"/>
          <p14:tracePt t="97940" x="0" y="0"/>
        </p14:tracePtLst>
        <p14:tracePtLst>
          <p14:tracePt t="98598" x="1455738" y="2470150"/>
          <p14:tracePt t="98617" x="1497013" y="2470150"/>
          <p14:tracePt t="98619" x="1525588" y="2470150"/>
          <p14:tracePt t="98639" x="1595438" y="2470150"/>
          <p14:tracePt t="98651" x="1665288" y="2470150"/>
          <p14:tracePt t="98668" x="1728788" y="2470150"/>
          <p14:tracePt t="98688" x="1825625" y="2463800"/>
          <p14:tracePt t="98701" x="1881188" y="2455863"/>
          <p14:tracePt t="98720" x="1944688" y="2449513"/>
          <p14:tracePt t="98747" x="2098675" y="2449513"/>
          <p14:tracePt t="98761" x="2133600" y="2449513"/>
          <p14:tracePt t="98763" x="2176463" y="2441575"/>
          <p14:tracePt t="98773" x="2217738" y="2441575"/>
          <p14:tracePt t="98787" x="2301875" y="2441575"/>
          <p14:tracePt t="98807" x="2406650" y="2441575"/>
          <p14:tracePt t="98819" x="2441575" y="2435225"/>
          <p14:tracePt t="98836" x="2519363" y="2428875"/>
          <p14:tracePt t="98855" x="2560638" y="2420938"/>
          <p14:tracePt t="98869" x="2589213" y="2414588"/>
          <p14:tracePt t="98886" x="2616200" y="2406650"/>
          <p14:tracePt t="98902" x="2651125" y="2393950"/>
          <p14:tracePt t="98920" x="2708275" y="2393950"/>
          <p14:tracePt t="98938" x="2735263" y="2386013"/>
          <p14:tracePt t="98953" x="2778125" y="2386013"/>
          <p14:tracePt t="98966" x="2813050" y="2386013"/>
          <p14:tracePt t="98987" x="2854325" y="2379663"/>
          <p14:tracePt t="99009" x="2917825" y="2379663"/>
          <p14:tracePt t="99023" x="2938463" y="2371725"/>
          <p14:tracePt t="99024" x="2944813" y="2371725"/>
          <p14:tracePt t="99037" x="2967038" y="2371725"/>
          <p14:tracePt t="99039" x="2987675" y="2371725"/>
          <p14:tracePt t="99053" x="3008313" y="2359025"/>
          <p14:tracePt t="99070" x="3028950" y="2359025"/>
          <p14:tracePt t="99087" x="3043238" y="2351088"/>
          <p14:tracePt t="99102" x="3057525" y="2351088"/>
          <p14:tracePt t="99120" x="3078163" y="2351088"/>
          <p14:tracePt t="99136" x="3098800" y="2351088"/>
          <p14:tracePt t="99154" x="3113088" y="2351088"/>
          <p14:tracePt t="99170" x="3133725" y="2351088"/>
          <p14:tracePt t="99186" x="3162300" y="2351088"/>
          <p14:tracePt t="99204" x="3225800" y="2351088"/>
          <p14:tracePt t="99221" x="3267075" y="2359025"/>
          <p14:tracePt t="99245" x="3302000" y="2365375"/>
          <p14:tracePt t="99258" x="3309938" y="2365375"/>
          <p14:tracePt t="99588" x="0" y="0"/>
        </p14:tracePtLst>
        <p14:tracePtLst>
          <p14:tracePt t="170088" x="5716588" y="4492625"/>
          <p14:tracePt t="170193" x="5702300" y="4492625"/>
          <p14:tracePt t="170210" x="5673725" y="4498975"/>
          <p14:tracePt t="170226" x="5624513" y="4506913"/>
          <p14:tracePt t="170244" x="5548313" y="4513263"/>
          <p14:tracePt t="170261" x="5492750" y="4513263"/>
          <p14:tracePt t="170277" x="5429250" y="4506913"/>
          <p14:tracePt t="170294" x="5400675" y="4498975"/>
          <p14:tracePt t="170310" x="5380038" y="4498975"/>
          <p14:tracePt t="170327" x="5365750" y="4498975"/>
          <p14:tracePt t="170392" x="5359400" y="4498975"/>
          <p14:tracePt t="170493" x="5359400" y="4506913"/>
          <p14:tracePt t="170510" x="5365750" y="4513263"/>
          <p14:tracePt t="170527" x="5400675" y="4521200"/>
          <p14:tracePt t="170543" x="5449888" y="4533900"/>
          <p14:tracePt t="170544" x="5478463" y="4548188"/>
          <p14:tracePt t="170561" x="5519738" y="4576763"/>
          <p14:tracePt t="170576" x="5554663" y="4591050"/>
          <p14:tracePt t="170593" x="5575300" y="4597400"/>
          <p14:tracePt t="170610" x="5583238" y="4597400"/>
          <p14:tracePt t="170626" x="5610225" y="4597400"/>
          <p14:tracePt t="170643" x="5667375" y="4597400"/>
          <p14:tracePt t="170666" x="5813425" y="4583113"/>
          <p14:tracePt t="170683" x="5918200" y="4556125"/>
          <p14:tracePt t="170693" x="5961063" y="4541838"/>
          <p14:tracePt t="170711" x="6002338" y="4513263"/>
          <p14:tracePt t="170727" x="6002338" y="4506913"/>
          <p14:tracePt t="170744" x="6002338" y="4498975"/>
          <p14:tracePt t="170760" x="6002338" y="4492625"/>
          <p14:tracePt t="170777" x="5988050" y="4478338"/>
          <p14:tracePt t="170793" x="5975350" y="4471988"/>
          <p14:tracePt t="170810" x="5918200" y="4451350"/>
          <p14:tracePt t="170827" x="5862638" y="4422775"/>
          <p14:tracePt t="170844" x="5792788" y="4387850"/>
          <p14:tracePt t="170860" x="5743575" y="4381500"/>
          <p14:tracePt t="170877" x="5708650" y="4381500"/>
          <p14:tracePt t="170897" x="5688013" y="4381500"/>
          <p14:tracePt t="170915" x="5667375" y="4394200"/>
          <p14:tracePt t="170927" x="5624513" y="4437063"/>
          <p14:tracePt t="170943" x="5562600" y="4486275"/>
          <p14:tracePt t="170961" x="5505450" y="4521200"/>
          <p14:tracePt t="170978" x="5470525" y="4548188"/>
          <p14:tracePt t="170994" x="5435600" y="4570413"/>
          <p14:tracePt t="171011" x="5421313" y="4570413"/>
          <p14:tracePt t="171028" x="5421313" y="4583113"/>
          <p14:tracePt t="171060" x="5429250" y="4583113"/>
          <p14:tracePt t="171062" x="5443538" y="4583113"/>
          <p14:tracePt t="171078" x="5484813" y="4605338"/>
          <p14:tracePt t="171094" x="5583238" y="4632325"/>
          <p14:tracePt t="171111" x="5708650" y="4652963"/>
          <p14:tracePt t="171127" x="5862638" y="4667250"/>
          <p14:tracePt t="171145" x="6072188" y="4667250"/>
          <p14:tracePt t="171166" x="6199188" y="4667250"/>
          <p14:tracePt t="171179" x="6205538" y="4660900"/>
          <p14:tracePt t="171194" x="6211888" y="4640263"/>
          <p14:tracePt t="171211" x="6211888" y="4611688"/>
          <p14:tracePt t="171228" x="6205538" y="4591050"/>
          <p14:tracePt t="171244" x="6199188" y="4576763"/>
          <p14:tracePt t="171261" x="6176963" y="4562475"/>
          <p14:tracePt t="171278" x="6149975" y="4541838"/>
          <p14:tracePt t="171294" x="6030913" y="4521200"/>
          <p14:tracePt t="171311" x="5918200" y="4506913"/>
          <p14:tracePt t="171327" x="5792788" y="4486275"/>
          <p14:tracePt t="171344" x="5667375" y="4486275"/>
          <p14:tracePt t="171363" x="5540375" y="4486275"/>
          <p14:tracePt t="171383" x="5527675" y="4498975"/>
          <p14:tracePt t="171396" x="5519738" y="4498975"/>
          <p14:tracePt t="171411" x="5519738" y="4506913"/>
          <p14:tracePt t="171444" x="5534025" y="4506913"/>
          <p14:tracePt t="171725" x="5527675" y="4506913"/>
          <p14:tracePt t="171745" x="5519738" y="4506913"/>
          <p14:tracePt t="171861" x="5554663" y="4506913"/>
          <p14:tracePt t="171878" x="5632450" y="4506913"/>
          <p14:tracePt t="171880" x="5694363" y="4506913"/>
          <p14:tracePt t="171896" x="5834063" y="4506913"/>
          <p14:tracePt t="171917" x="6115050" y="4506913"/>
          <p14:tracePt t="171928" x="6226175" y="4506913"/>
          <p14:tracePt t="171944" x="6394450" y="4506913"/>
          <p14:tracePt t="171962" x="6661150" y="4506913"/>
          <p14:tracePt t="171978" x="6807200" y="4492625"/>
          <p14:tracePt t="171994" x="6911975" y="4478338"/>
          <p14:tracePt t="172012" x="7016750" y="4451350"/>
          <p14:tracePt t="172029" x="7129463" y="4402138"/>
          <p14:tracePt t="172046" x="7185025" y="4381500"/>
          <p14:tracePt t="172062" x="7275513" y="4344988"/>
          <p14:tracePt t="172078" x="7388225" y="4318000"/>
          <p14:tracePt t="172095" x="7507288" y="4303713"/>
          <p14:tracePt t="172111" x="7618413" y="4289425"/>
          <p14:tracePt t="172134" x="7667625" y="4289425"/>
          <p14:tracePt t="172145" x="7675563" y="4289425"/>
          <p14:tracePt t="172311" x="7675563" y="4297363"/>
          <p14:tracePt t="172328" x="7675563" y="4318000"/>
          <p14:tracePt t="172330" x="7675563" y="4324350"/>
          <p14:tracePt t="172345" x="7661275" y="4352925"/>
          <p14:tracePt t="172362" x="7653338" y="4367213"/>
          <p14:tracePt t="172384" x="7646988" y="4387850"/>
          <p14:tracePt t="172396" x="7639050" y="4387850"/>
          <p14:tracePt t="172662" x="7646988" y="4402138"/>
          <p14:tracePt t="172679" x="7681913" y="4408488"/>
          <p14:tracePt t="172697" x="7800975" y="4443413"/>
          <p14:tracePt t="172712" x="7891463" y="4478338"/>
          <p14:tracePt t="172729" x="7996238" y="4506913"/>
          <p14:tracePt t="172745" x="8094663" y="4533900"/>
          <p14:tracePt t="172762" x="8143875" y="4541838"/>
          <p14:tracePt t="172780" x="8164513" y="4548188"/>
          <p14:tracePt t="172895" x="8158163" y="4541838"/>
          <p14:tracePt t="172912" x="8143875" y="4527550"/>
          <p14:tracePt t="172930" x="8123238" y="4521200"/>
          <p14:tracePt t="172943" x="8108950" y="4513263"/>
          <p14:tracePt t="172962" x="8080375" y="4498975"/>
          <p14:tracePt t="173162" x="8074025" y="4498975"/>
          <p14:tracePt t="173179" x="8059738" y="4498975"/>
          <p14:tracePt t="173196" x="8039100" y="4506913"/>
          <p14:tracePt t="173213" x="7996238" y="4513263"/>
          <p14:tracePt t="173230" x="7920038" y="4533900"/>
          <p14:tracePt t="173246" x="7870825" y="4541838"/>
          <p14:tracePt t="173262" x="7807325" y="4570413"/>
          <p14:tracePt t="173280" x="7766050" y="4576763"/>
          <p14:tracePt t="173296" x="7745413" y="4576763"/>
          <p14:tracePt t="173297" x="7731125" y="4583113"/>
          <p14:tracePt t="173312" x="7716838" y="4591050"/>
          <p14:tracePt t="173329" x="7710488" y="4591050"/>
          <p14:tracePt t="173346" x="7702550" y="4591050"/>
          <p14:tracePt t="173367" x="7688263" y="4591050"/>
          <p14:tracePt t="173396" x="7681913" y="4591050"/>
          <p14:tracePt t="173496" x="7688263" y="4597400"/>
          <p14:tracePt t="173513" x="7710488" y="4597400"/>
          <p14:tracePt t="173530" x="7772400" y="4605338"/>
          <p14:tracePt t="173546" x="7827963" y="4611688"/>
          <p14:tracePt t="173563" x="7891463" y="4618038"/>
          <p14:tracePt t="173579" x="7954963" y="4625975"/>
          <p14:tracePt t="173595" x="8004175" y="4625975"/>
          <p14:tracePt t="173619" x="8004175" y="4632325"/>
          <p14:tracePt t="173749" x="7989888" y="4625975"/>
          <p14:tracePt t="173768" x="7989888" y="4618038"/>
          <p14:tracePt t="173791" x="7981950" y="4618038"/>
          <p14:tracePt t="174236" x="7940675" y="4618038"/>
          <p14:tracePt t="174258" x="7800975" y="4618038"/>
          <p14:tracePt t="174272" x="7667625" y="4618038"/>
          <p14:tracePt t="174287" x="7542213" y="4618038"/>
          <p14:tracePt t="174303" x="7437438" y="4618038"/>
          <p14:tracePt t="174320" x="7339013" y="4618038"/>
          <p14:tracePt t="174334" x="7248525" y="4618038"/>
          <p14:tracePt t="174351" x="7143750" y="4618038"/>
          <p14:tracePt t="174368" x="7045325" y="4618038"/>
          <p14:tracePt t="174380" x="6919913" y="4618038"/>
          <p14:tracePt t="174402" x="6731000" y="4618038"/>
          <p14:tracePt t="174415" x="6604000" y="4618038"/>
          <p14:tracePt t="174436" x="6472238" y="4618038"/>
          <p14:tracePt t="174437" x="6415088" y="4618038"/>
          <p14:tracePt t="174447" x="6353175" y="4611688"/>
          <p14:tracePt t="174467" x="6219825" y="4611688"/>
          <p14:tracePt t="174480" x="6176963" y="4611688"/>
          <p14:tracePt t="174501" x="6094413" y="4611688"/>
          <p14:tracePt t="174513" x="6051550" y="4605338"/>
          <p14:tracePt t="174535" x="5995988" y="4605338"/>
          <p14:tracePt t="174555" x="5961063" y="4605338"/>
          <p14:tracePt t="174570" x="5932488" y="4597400"/>
          <p14:tracePt t="174585" x="5911850" y="4591050"/>
          <p14:tracePt t="174601" x="5870575" y="4591050"/>
          <p14:tracePt t="174618" x="5848350" y="4591050"/>
          <p14:tracePt t="174636" x="5834063" y="4583113"/>
          <p14:tracePt t="174648" x="5821363" y="4576763"/>
          <p14:tracePt t="174667" x="5799138" y="4576763"/>
          <p14:tracePt t="174680" x="5751513" y="4556125"/>
          <p14:tracePt t="174696" x="5708650" y="4548188"/>
          <p14:tracePt t="174715" x="5638800" y="4541838"/>
          <p14:tracePt t="174730" x="5589588" y="4527550"/>
          <p14:tracePt t="174747" x="5540375" y="4521200"/>
          <p14:tracePt t="174767" x="5464175" y="4506913"/>
          <p14:tracePt t="174780" x="5449888" y="4506913"/>
          <p14:tracePt t="174801" x="5394325" y="4498975"/>
          <p14:tracePt t="174823" x="5373688" y="4498975"/>
          <p14:tracePt t="175680" x="5373688" y="4492625"/>
          <p14:tracePt t="175701" x="5386388" y="4486275"/>
          <p14:tracePt t="175714" x="5394325" y="4478338"/>
          <p14:tracePt t="175736" x="5400675" y="4464050"/>
          <p14:tracePt t="175758" x="5408613" y="4464050"/>
          <p14:tracePt t="175881" x="5414963" y="4457700"/>
          <p14:tracePt t="175964" x="5408613" y="4451350"/>
          <p14:tracePt t="175984" x="5386388" y="4443413"/>
          <p14:tracePt t="176003" x="5373688" y="4437063"/>
          <p14:tracePt t="176004" x="5365750" y="4437063"/>
          <p14:tracePt t="176022" x="5351463" y="4437063"/>
          <p14:tracePt t="176164" x="5351463" y="4429125"/>
          <p14:tracePt t="176180" x="5351463" y="4422775"/>
          <p14:tracePt t="176201" x="5359400" y="4408488"/>
          <p14:tracePt t="176221" x="5365750" y="4394200"/>
          <p14:tracePt t="176222" x="5380038" y="4387850"/>
          <p14:tracePt t="176248" x="5414963" y="4367213"/>
          <p14:tracePt t="176269" x="5449888" y="4359275"/>
          <p14:tracePt t="176289" x="5492750" y="4359275"/>
          <p14:tracePt t="176304" x="5519738" y="4359275"/>
          <p14:tracePt t="176318" x="5534025" y="4359275"/>
          <p14:tracePt t="176336" x="5575300" y="4359275"/>
          <p14:tracePt t="176352" x="5610225" y="4359275"/>
          <p14:tracePt t="176365" x="5638800" y="4359275"/>
          <p14:tracePt t="176384" x="5667375" y="4359275"/>
          <p14:tracePt t="176404" x="5694363" y="4359275"/>
          <p14:tracePt t="176414" x="5702300" y="4359275"/>
          <p14:tracePt t="176437" x="5722938" y="4359275"/>
          <p14:tracePt t="176448" x="5737225" y="4359275"/>
          <p14:tracePt t="176465" x="5751513" y="4367213"/>
          <p14:tracePt t="176481" x="5764213" y="4367213"/>
          <p14:tracePt t="176503" x="5799138" y="4373563"/>
          <p14:tracePt t="176527" x="5827713" y="4373563"/>
          <p14:tracePt t="176539" x="5848350" y="4381500"/>
          <p14:tracePt t="176553" x="5876925" y="4387850"/>
          <p14:tracePt t="176569" x="5911850" y="4394200"/>
          <p14:tracePt t="176585" x="5940425" y="4394200"/>
          <p14:tracePt t="176602" x="5961063" y="4394200"/>
          <p14:tracePt t="176620" x="6002338" y="4402138"/>
          <p14:tracePt t="176631" x="6016625" y="4402138"/>
          <p14:tracePt t="176648" x="6022975" y="4408488"/>
          <p14:tracePt t="176668" x="6037263" y="4408488"/>
          <p14:tracePt t="176688" x="6045200" y="4408488"/>
          <p14:tracePt t="176815" x="6051550" y="4422775"/>
          <p14:tracePt t="176836" x="6057900" y="4437063"/>
          <p14:tracePt t="176837" x="6057900" y="4443413"/>
          <p14:tracePt t="176848" x="6065838" y="4451350"/>
          <p14:tracePt t="176868" x="6072188" y="4471988"/>
          <p14:tracePt t="176888" x="6072188" y="4486275"/>
          <p14:tracePt t="176917" x="6072188" y="4498975"/>
          <p14:tracePt t="176948" x="6072188" y="4506913"/>
          <p14:tracePt t="176969" x="6072188" y="4513263"/>
          <p14:tracePt t="176987" x="6072188" y="4521200"/>
          <p14:tracePt t="177027" x="6072188" y="4533900"/>
          <p14:tracePt t="177053" x="6065838" y="4541838"/>
          <p14:tracePt t="177069" x="6065838" y="4548188"/>
          <p14:tracePt t="177089" x="6057900" y="4556125"/>
          <p14:tracePt t="177102" x="6051550" y="4562475"/>
          <p14:tracePt t="177120" x="6045200" y="4570413"/>
          <p14:tracePt t="177132" x="6037263" y="4570413"/>
          <p14:tracePt t="177148" x="6030913" y="4576763"/>
          <p14:tracePt t="177169" x="6016625" y="4576763"/>
          <p14:tracePt t="177187" x="6010275" y="4576763"/>
          <p14:tracePt t="177198" x="5995988" y="4583113"/>
          <p14:tracePt t="177217" x="5988050" y="4583113"/>
          <p14:tracePt t="177231" x="5975350" y="4583113"/>
          <p14:tracePt t="177248" x="5967413" y="4591050"/>
          <p14:tracePt t="177268" x="5953125" y="4597400"/>
          <p14:tracePt t="177287" x="5946775" y="4597400"/>
          <p14:tracePt t="177319" x="5940425" y="4597400"/>
          <p14:tracePt t="177383" x="5932488" y="4597400"/>
          <p14:tracePt t="177669" x="5926138" y="4597400"/>
          <p14:tracePt t="177669" x="5918200" y="4605338"/>
          <p14:tracePt t="177688" x="5905500" y="4605338"/>
          <p14:tracePt t="177699" x="5883275" y="4611688"/>
          <p14:tracePt t="177720" x="5870575" y="4611688"/>
          <p14:tracePt t="177732" x="5842000" y="4625975"/>
          <p14:tracePt t="177748" x="5821363" y="4625975"/>
          <p14:tracePt t="177770" x="5772150" y="4640263"/>
          <p14:tracePt t="177788" x="5751513" y="4640263"/>
          <p14:tracePt t="177789" x="5737225" y="4640263"/>
          <p14:tracePt t="177804" x="5702300" y="4640263"/>
          <p14:tracePt t="177820" x="5681663" y="4640263"/>
          <p14:tracePt t="177837" x="5645150" y="4640263"/>
          <p14:tracePt t="177852" x="5618163" y="4640263"/>
          <p14:tracePt t="177865" x="5575300" y="4640263"/>
          <p14:tracePt t="177884" x="5527675" y="4640263"/>
          <p14:tracePt t="177904" x="5435600" y="4640263"/>
          <p14:tracePt t="177913" x="5400675" y="4640263"/>
          <p14:tracePt t="177936" x="5330825" y="4640263"/>
          <p14:tracePt t="177948" x="5289550" y="4640263"/>
          <p14:tracePt t="177966" x="5246688" y="4632325"/>
          <p14:tracePt t="177989" x="5226050" y="4632325"/>
          <p14:tracePt t="178010" x="5211763" y="4632325"/>
          <p14:tracePt t="178022" x="5205413" y="4632325"/>
          <p14:tracePt t="178116" x="5197475" y="4618038"/>
          <p14:tracePt t="178133" x="5191125" y="4605338"/>
          <p14:tracePt t="178150" x="5184775" y="4576763"/>
          <p14:tracePt t="178168" x="5184775" y="4548188"/>
          <p14:tracePt t="178188" x="5184775" y="4521200"/>
          <p14:tracePt t="178199" x="5184775" y="4506913"/>
          <p14:tracePt t="178220" x="5184775" y="4478338"/>
          <p14:tracePt t="178233" x="5184775" y="4457700"/>
          <p14:tracePt t="178255" x="5184775" y="4437063"/>
          <p14:tracePt t="178274" x="5184775" y="4422775"/>
          <p14:tracePt t="178289" x="5184775" y="4416425"/>
          <p14:tracePt t="178304" x="5184775" y="4408488"/>
          <p14:tracePt t="178321" x="5191125" y="4394200"/>
          <p14:tracePt t="178338" x="5226050" y="4367213"/>
          <p14:tracePt t="178355" x="5254625" y="4344988"/>
          <p14:tracePt t="178366" x="5295900" y="4332288"/>
          <p14:tracePt t="178383" x="5330825" y="4318000"/>
          <p14:tracePt t="178399" x="5386388" y="4297363"/>
          <p14:tracePt t="178421" x="5470525" y="4275138"/>
          <p14:tracePt t="178434" x="5499100" y="4268788"/>
          <p14:tracePt t="178450" x="5540375" y="4268788"/>
          <p14:tracePt t="178469" x="5583238" y="4268788"/>
          <p14:tracePt t="178488" x="5694363" y="4289425"/>
          <p14:tracePt t="178511" x="5792788" y="4303713"/>
          <p14:tracePt t="178525" x="5848350" y="4324350"/>
          <p14:tracePt t="178540" x="5911850" y="4344988"/>
          <p14:tracePt t="178554" x="5961063" y="4359275"/>
          <p14:tracePt t="178571" x="5981700" y="4367213"/>
          <p14:tracePt t="178587" x="6010275" y="4373563"/>
          <p14:tracePt t="178600" x="6022975" y="4381500"/>
          <p14:tracePt t="178620" x="6037263" y="4381500"/>
          <p14:tracePt t="178635" x="6051550" y="4394200"/>
          <p14:tracePt t="178656" x="6080125" y="4408488"/>
          <p14:tracePt t="178666" x="6107113" y="4429125"/>
          <p14:tracePt t="178683" x="6129338" y="4443413"/>
          <p14:tracePt t="178700" x="6149975" y="4457700"/>
          <p14:tracePt t="178717" x="6164263" y="4464050"/>
          <p14:tracePt t="178733" x="6170613" y="4478338"/>
          <p14:tracePt t="178750" x="6184900" y="4506913"/>
          <p14:tracePt t="178770" x="6191250" y="4521200"/>
          <p14:tracePt t="178788" x="6211888" y="4576763"/>
          <p14:tracePt t="178805" x="6219825" y="4597400"/>
          <p14:tracePt t="178821" x="6226175" y="4611688"/>
          <p14:tracePt t="178839" x="6226175" y="4618038"/>
          <p14:tracePt t="178855" x="6226175" y="4625975"/>
          <p14:tracePt t="178867" x="6226175" y="4632325"/>
          <p14:tracePt t="178887" x="6226175" y="4646613"/>
          <p14:tracePt t="178900" x="6211888" y="4660900"/>
          <p14:tracePt t="178920" x="6191250" y="4667250"/>
          <p14:tracePt t="178934" x="6170613" y="4667250"/>
          <p14:tracePt t="178955" x="6121400" y="4675188"/>
          <p14:tracePt t="178967" x="6072188" y="4675188"/>
          <p14:tracePt t="178985" x="6022975" y="4675188"/>
          <p14:tracePt t="179005" x="5946775" y="4675188"/>
          <p14:tracePt t="179025" x="5891213" y="4675188"/>
          <p14:tracePt t="179036" x="5842000" y="4675188"/>
          <p14:tracePt t="179055" x="5786438" y="4675188"/>
          <p14:tracePt t="179067" x="5729288" y="4667250"/>
          <p14:tracePt t="179088" x="5653088" y="4646613"/>
          <p14:tracePt t="179100" x="5624513" y="4640263"/>
          <p14:tracePt t="179117" x="5575300" y="4632325"/>
          <p14:tracePt t="179140" x="5527675" y="4618038"/>
          <p14:tracePt t="179154" x="5499100" y="4611688"/>
          <p14:tracePt t="179168" x="5484813" y="4605338"/>
          <p14:tracePt t="179169" x="5478463" y="4605338"/>
          <p14:tracePt t="179187" x="5449888" y="4605338"/>
          <p14:tracePt t="179200" x="5429250" y="4597400"/>
          <p14:tracePt t="179220" x="5414963" y="4591050"/>
          <p14:tracePt t="179291" x="0" y="0"/>
        </p14:tracePtLst>
        <p14:tracePtLst>
          <p14:tracePt t="193215" x="5170488" y="4513263"/>
          <p14:tracePt t="193512" x="5197475" y="4513263"/>
          <p14:tracePt t="193529" x="5246688" y="4513263"/>
          <p14:tracePt t="193546" x="5345113" y="4513263"/>
          <p14:tracePt t="193563" x="5519738" y="4498975"/>
          <p14:tracePt t="193579" x="5624513" y="4471988"/>
          <p14:tracePt t="193596" x="5716588" y="4451350"/>
          <p14:tracePt t="193617" x="5807075" y="4429125"/>
          <p14:tracePt t="193630" x="5834063" y="4429125"/>
          <p14:tracePt t="193647" x="5856288" y="4429125"/>
          <p14:tracePt t="193663" x="5870575" y="4429125"/>
          <p14:tracePt t="193679" x="5891213" y="4429125"/>
          <p14:tracePt t="193695" x="5926138" y="4437063"/>
          <p14:tracePt t="193714" x="6002338" y="4451350"/>
          <p14:tracePt t="193729" x="6057900" y="4464050"/>
          <p14:tracePt t="193746" x="6149975" y="4492625"/>
          <p14:tracePt t="193762" x="6205538" y="4506913"/>
          <p14:tracePt t="193780" x="6226175" y="4506913"/>
          <p14:tracePt t="193930" x="0" y="0"/>
        </p14:tracePtLst>
        <p14:tracePtLst>
          <p14:tracePt t="194340" x="6149975" y="4451350"/>
          <p14:tracePt t="194465" x="0" y="0"/>
        </p14:tracePtLst>
        <p14:tracePtLst>
          <p14:tracePt t="210222" x="5554663" y="4597400"/>
          <p14:tracePt t="210461" x="0" y="0"/>
        </p14:tracePtLst>
        <p14:tracePtLst>
          <p14:tracePt t="211005" x="5764213" y="4303713"/>
          <p14:tracePt t="211145" x="0" y="0"/>
        </p14:tracePtLst>
        <p14:tracePtLst>
          <p14:tracePt t="224148" x="5540375" y="2260600"/>
          <p14:tracePt t="224237" x="5534025" y="2260600"/>
          <p14:tracePt t="224259" x="5513388" y="2252663"/>
          <p14:tracePt t="224271" x="5499100" y="2252663"/>
          <p14:tracePt t="224288" x="5492750" y="2252663"/>
          <p14:tracePt t="224304" x="5484813" y="2239963"/>
          <p14:tracePt t="224321" x="5484813" y="2232025"/>
          <p14:tracePt t="224438" x="5505450" y="2232025"/>
          <p14:tracePt t="224454" x="5548313" y="2232025"/>
          <p14:tracePt t="224471" x="5681663" y="2217738"/>
          <p14:tracePt t="224493" x="5764213" y="2217738"/>
          <p14:tracePt t="224509" x="5911850" y="2205038"/>
          <p14:tracePt t="224521" x="5961063" y="2197100"/>
          <p14:tracePt t="224539" x="6037263" y="2176463"/>
          <p14:tracePt t="224555" x="6086475" y="2170113"/>
          <p14:tracePt t="224572" x="6094413" y="2170113"/>
          <p14:tracePt t="224588" x="6107113" y="2170113"/>
          <p14:tracePt t="224605" x="6115050" y="2170113"/>
          <p14:tracePt t="224621" x="6129338" y="2170113"/>
          <p14:tracePt t="224638" x="6135688" y="2170113"/>
          <p14:tracePt t="224655" x="6149975" y="2170113"/>
          <p14:tracePt t="224671" x="6170613" y="2170113"/>
          <p14:tracePt t="224689" x="6226175" y="2170113"/>
          <p14:tracePt t="224711" x="6246813" y="2176463"/>
          <p14:tracePt t="224712" x="6254750" y="2176463"/>
          <p14:tracePt t="224727" x="6283325" y="2182813"/>
          <p14:tracePt t="224743" x="6289675" y="2190750"/>
          <p14:tracePt t="224755" x="6296025" y="2190750"/>
          <p14:tracePt t="224858" x="6283325" y="2197100"/>
          <p14:tracePt t="224876" x="6261100" y="2205038"/>
          <p14:tracePt t="224901" x="6234113" y="2217738"/>
          <p14:tracePt t="224915" x="6205538" y="2217738"/>
          <p14:tracePt t="224932" x="6176963" y="2225675"/>
          <p14:tracePt t="224945" x="6149975" y="2232025"/>
          <p14:tracePt t="224960" x="6135688" y="2232025"/>
          <p14:tracePt t="224977" x="6129338" y="2232025"/>
          <p14:tracePt t="225024" x="6121400" y="2232025"/>
          <p14:tracePt t="225194" x="0" y="0"/>
        </p14:tracePtLst>
        <p14:tracePtLst>
          <p14:tracePt t="225584" x="6191250" y="2225675"/>
          <p14:tracePt t="225656" x="0" y="0"/>
        </p14:tracePtLst>
        <p14:tracePtLst>
          <p14:tracePt t="226684" x="5400675" y="2217738"/>
          <p14:tracePt t="226791" x="0" y="0"/>
        </p14:tracePtLst>
        <p14:tracePtLst>
          <p14:tracePt t="232722" x="7415213" y="2274888"/>
          <p14:tracePt t="233029" x="7437438" y="2266950"/>
          <p14:tracePt t="233045" x="7443788" y="2266950"/>
          <p14:tracePt t="233062" x="7464425" y="2260600"/>
          <p14:tracePt t="233078" x="7478713" y="2260600"/>
          <p14:tracePt t="233096" x="7521575" y="2252663"/>
          <p14:tracePt t="233117" x="7562850" y="2252663"/>
          <p14:tracePt t="233135" x="7661275" y="2246313"/>
          <p14:tracePt t="233146" x="7702550" y="2252663"/>
          <p14:tracePt t="233162" x="7786688" y="2252663"/>
          <p14:tracePt t="233164" x="7821613" y="2252663"/>
          <p14:tracePt t="233179" x="7912100" y="2252663"/>
          <p14:tracePt t="233197" x="7961313" y="2239963"/>
          <p14:tracePt t="233213" x="7996238" y="2232025"/>
          <p14:tracePt t="233228" x="8031163" y="2225675"/>
          <p14:tracePt t="233245" x="8066088" y="2217738"/>
          <p14:tracePt t="233246" x="8080375" y="2217738"/>
          <p14:tracePt t="233262" x="8108950" y="2211388"/>
          <p14:tracePt t="233279" x="8143875" y="2211388"/>
          <p14:tracePt t="233295" x="8158163" y="2211388"/>
          <p14:tracePt t="233312" x="8178800" y="2205038"/>
          <p14:tracePt t="233329" x="8199438" y="2197100"/>
          <p14:tracePt t="233345" x="8213725" y="2197100"/>
          <p14:tracePt t="233363" x="8228013" y="2197100"/>
          <p14:tracePt t="233383" x="8248650" y="2197100"/>
          <p14:tracePt t="233396" x="8255000" y="2197100"/>
          <p14:tracePt t="233446" x="8262938" y="2197100"/>
          <p14:tracePt t="233795" x="8255000" y="2197100"/>
          <p14:tracePt t="233813" x="8248650" y="2205038"/>
          <p14:tracePt t="233830" x="8240713" y="2205038"/>
          <p14:tracePt t="233846" x="8234363" y="2211388"/>
          <p14:tracePt t="233867" x="8234363" y="2217738"/>
          <p14:tracePt t="233880" x="8228013" y="2217738"/>
          <p14:tracePt t="234114" x="0" y="0"/>
        </p14:tracePtLst>
      </p14:laserTraceLst>
    </p:ext>
    <p:ext uri="{E180D4A7-C9FB-4DFB-919C-405C955672EB}">
      <p14:showEvtLst xmlns:p14="http://schemas.microsoft.com/office/powerpoint/2010/main">
        <p14:playEvt time="46" objId="21"/>
        <p14:stopEvt time="298915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95880-9FA5-4D30-96B3-AD915765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08CD39-69F7-4451-9F8E-C6935AF2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7AC922D1-5B3A-4B87-9147-AABA81744607}"/>
                  </a:ext>
                </a:extLst>
              </p14:cNvPr>
              <p14:cNvContentPartPr/>
              <p14:nvPr/>
            </p14:nvContentPartPr>
            <p14:xfrm>
              <a:off x="1289972" y="3320369"/>
              <a:ext cx="1309320" cy="43416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7AC922D1-5B3A-4B87-9147-AABA817446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1332" y="3311729"/>
                <a:ext cx="132696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668966D6-4153-40D7-A417-38C7EF5ADAEE}"/>
                  </a:ext>
                </a:extLst>
              </p14:cNvPr>
              <p14:cNvContentPartPr/>
              <p14:nvPr/>
            </p14:nvContentPartPr>
            <p14:xfrm>
              <a:off x="1225172" y="1293209"/>
              <a:ext cx="1111680" cy="495360"/>
            </p14:xfrm>
          </p:contentPart>
        </mc:Choice>
        <mc:Fallback xmlns=""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668966D6-4153-40D7-A417-38C7EF5ADA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6529" y="1284563"/>
                <a:ext cx="1129326" cy="513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3AE1E45C-ADCB-429C-9993-7DEF2D209E25}"/>
                  </a:ext>
                </a:extLst>
              </p14:cNvPr>
              <p14:cNvContentPartPr/>
              <p14:nvPr/>
            </p14:nvContentPartPr>
            <p14:xfrm>
              <a:off x="2337932" y="1980809"/>
              <a:ext cx="366480" cy="76248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3AE1E45C-ADCB-429C-9993-7DEF2D209E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8923" y="1972169"/>
                <a:ext cx="384137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215A0572-F91A-4F89-90E1-E4D258144A35}"/>
                  </a:ext>
                </a:extLst>
              </p14:cNvPr>
              <p14:cNvContentPartPr/>
              <p14:nvPr/>
            </p14:nvContentPartPr>
            <p14:xfrm>
              <a:off x="499052" y="1976489"/>
              <a:ext cx="653400" cy="133812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215A0572-F91A-4F89-90E1-E4D258144A3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0412" y="1967489"/>
                <a:ext cx="67104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6F93524E-35EF-49D1-9166-E5B53F678A9A}"/>
                  </a:ext>
                </a:extLst>
              </p14:cNvPr>
              <p14:cNvContentPartPr/>
              <p14:nvPr/>
            </p14:nvContentPartPr>
            <p14:xfrm>
              <a:off x="2715958" y="2884489"/>
              <a:ext cx="391320" cy="36216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6F93524E-35EF-49D1-9166-E5B53F678A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06958" y="2875849"/>
                <a:ext cx="4089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88F7FF0A-91D4-483C-857C-4548D2F74349}"/>
                  </a:ext>
                </a:extLst>
              </p14:cNvPr>
              <p14:cNvContentPartPr/>
              <p14:nvPr/>
            </p14:nvContentPartPr>
            <p14:xfrm>
              <a:off x="3918692" y="1370249"/>
              <a:ext cx="2845080" cy="246564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88F7FF0A-91D4-483C-857C-4548D2F743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910052" y="1361609"/>
                <a:ext cx="2862720" cy="2483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mm3p2s2">
            <a:hlinkClick r:id="" action="ppaction://media"/>
            <a:extLst>
              <a:ext uri="{FF2B5EF4-FFF2-40B4-BE49-F238E27FC236}">
                <a16:creationId xmlns:a16="http://schemas.microsoft.com/office/drawing/2014/main" id="{E57BE321-1A68-43B6-A6C6-F365C3E3C04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330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79"/>
    </mc:Choice>
    <mc:Fallback>
      <p:transition spd="slow" advTm="35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60" x="3938588" y="3597275"/>
          <p14:tracePt t="26046" x="3938588" y="3589338"/>
          <p14:tracePt t="26061" x="3883025" y="3527425"/>
          <p14:tracePt t="26084" x="3770313" y="3449638"/>
          <p14:tracePt t="26102" x="3616325" y="3359150"/>
          <p14:tracePt t="26121" x="3519488" y="3295650"/>
          <p14:tracePt t="26137" x="3427413" y="3254375"/>
          <p14:tracePt t="26153" x="3336925" y="3205163"/>
          <p14:tracePt t="26170" x="3203575" y="3141663"/>
          <p14:tracePt t="26183" x="3133725" y="3114675"/>
          <p14:tracePt t="26201" x="3078163" y="3086100"/>
          <p14:tracePt t="26222" x="3008313" y="3057525"/>
          <p14:tracePt t="26237" x="2973388" y="3030538"/>
          <p14:tracePt t="26249" x="2967038" y="3036888"/>
          <p14:tracePt t="26270" x="2917825" y="3009900"/>
          <p14:tracePt t="26283" x="2889250" y="2987675"/>
          <p14:tracePt t="26302" x="2860675" y="2973388"/>
          <p14:tracePt t="26321" x="2819400" y="2946400"/>
          <p14:tracePt t="26337" x="2784475" y="2925763"/>
          <p14:tracePt t="26354" x="2749550" y="2911475"/>
          <p14:tracePt t="26373" x="2686050" y="2876550"/>
          <p14:tracePt t="26387" x="2630488" y="2862263"/>
          <p14:tracePt t="26399" x="2616200" y="2847975"/>
          <p14:tracePt t="26421" x="2554288" y="2833688"/>
          <p14:tracePt t="26438" x="2505075" y="2827338"/>
          <p14:tracePt t="26439" x="2490788" y="2819400"/>
          <p14:tracePt t="26450" x="2476500" y="2819400"/>
          <p14:tracePt t="26470" x="2413000" y="2806700"/>
          <p14:tracePt t="26482" x="2392363" y="2806700"/>
          <p14:tracePt t="26502" x="2316163" y="2798763"/>
          <p14:tracePt t="26521" x="2246313" y="2784475"/>
          <p14:tracePt t="26532" x="2224088" y="2778125"/>
          <p14:tracePt t="26552" x="2147888" y="2757488"/>
          <p14:tracePt t="26566" x="2106613" y="2743200"/>
          <p14:tracePt t="26586" x="2063750" y="2736850"/>
          <p14:tracePt t="26604" x="2022475" y="2708275"/>
          <p14:tracePt t="26620" x="2000250" y="2708275"/>
          <p14:tracePt t="26636" x="1987550" y="2701925"/>
          <p14:tracePt t="26653" x="1973263" y="2693988"/>
          <p14:tracePt t="26666" x="1965325" y="2687638"/>
          <p14:tracePt t="26683" x="1938338" y="2687638"/>
          <p14:tracePt t="26703" x="1889125" y="2673350"/>
          <p14:tracePt t="26716" x="1868488" y="2667000"/>
          <p14:tracePt t="26733" x="1854200" y="2659063"/>
          <p14:tracePt t="26750" x="1846263" y="2652713"/>
          <p14:tracePt t="26800" x="1846263" y="2644775"/>
          <p14:tracePt t="26838" x="1846263" y="2630488"/>
          <p14:tracePt t="26854" x="1839913" y="2630488"/>
          <p14:tracePt t="26870" x="1833563" y="2624138"/>
          <p14:tracePt t="26903" x="1819275" y="2617788"/>
          <p14:tracePt t="26921" x="1819275" y="2609850"/>
          <p14:tracePt t="26952" x="1811338" y="2609850"/>
          <p14:tracePt t="27000" x="1804988" y="2609850"/>
          <p14:tracePt t="27002" x="1798638" y="2609850"/>
          <p14:tracePt t="27034" x="1790700" y="2609850"/>
          <p14:tracePt t="27067" x="1784350" y="2609850"/>
          <p14:tracePt t="27084" x="1776413" y="2609850"/>
          <p14:tracePt t="27100" x="1770063" y="2609850"/>
          <p14:tracePt t="27232" x="1770063" y="2603500"/>
          <p14:tracePt t="27248" x="1776413" y="2603500"/>
          <p14:tracePt t="27250" x="1790700" y="2603500"/>
          <p14:tracePt t="27266" x="1825625" y="2603500"/>
          <p14:tracePt t="27285" x="1868488" y="2603500"/>
          <p14:tracePt t="27303" x="1917700" y="2595563"/>
          <p14:tracePt t="27321" x="1944688" y="2595563"/>
          <p14:tracePt t="27338" x="1958975" y="2595563"/>
          <p14:tracePt t="27339" x="1965325" y="2595563"/>
          <p14:tracePt t="27355" x="1973263" y="2595563"/>
          <p14:tracePt t="27371" x="1987550" y="2595563"/>
          <p14:tracePt t="27384" x="1993900" y="2595563"/>
          <p14:tracePt t="27400" x="2000250" y="2595563"/>
          <p14:tracePt t="27419" x="2008188" y="2595563"/>
          <p14:tracePt t="27438" x="2022475" y="2603500"/>
          <p14:tracePt t="27454" x="2028825" y="2603500"/>
          <p14:tracePt t="27470" x="2035175" y="2603500"/>
          <p14:tracePt t="27483" x="2043113" y="2609850"/>
          <p14:tracePt t="27504" x="2049463" y="2609850"/>
          <p14:tracePt t="27537" x="2070100" y="2609850"/>
          <p14:tracePt t="27562" x="2119313" y="2617788"/>
          <p14:tracePt t="27563" x="2141538" y="2617788"/>
          <p14:tracePt t="27585" x="2182813" y="2617788"/>
          <p14:tracePt t="27587" x="2203450" y="2624138"/>
          <p14:tracePt t="27604" x="2246313" y="2630488"/>
          <p14:tracePt t="27621" x="2273300" y="2630488"/>
          <p14:tracePt t="27637" x="2295525" y="2630488"/>
          <p14:tracePt t="27655" x="2316163" y="2630488"/>
          <p14:tracePt t="27666" x="2322513" y="2630488"/>
          <p14:tracePt t="27684" x="2336800" y="2630488"/>
          <p14:tracePt t="27734" x="2343150" y="2638425"/>
          <p14:tracePt t="27771" x="2351088" y="2644775"/>
          <p14:tracePt t="27804" x="2365375" y="2644775"/>
          <p14:tracePt t="27822" x="2371725" y="2644775"/>
          <p14:tracePt t="27838" x="2378075" y="2644775"/>
          <p14:tracePt t="27854" x="2386013" y="2644775"/>
          <p14:tracePt t="27932" x="2371725" y="2644775"/>
          <p14:tracePt t="27953" x="2330450" y="2644775"/>
          <p14:tracePt t="27967" x="2308225" y="2644775"/>
          <p14:tracePt t="27981" x="2252663" y="2638425"/>
          <p14:tracePt t="28003" x="2162175" y="2624138"/>
          <p14:tracePt t="28016" x="2092325" y="2609850"/>
          <p14:tracePt t="28036" x="2049463" y="2603500"/>
          <p14:tracePt t="28055" x="2043113" y="2595563"/>
          <p14:tracePt t="28120" x="2028825" y="2595563"/>
          <p14:tracePt t="28139" x="2008188" y="2595563"/>
          <p14:tracePt t="28151" x="1973263" y="2595563"/>
          <p14:tracePt t="28166" x="1930400" y="2589213"/>
          <p14:tracePt t="28185" x="1903413" y="2589213"/>
          <p14:tracePt t="28187" x="1895475" y="2589213"/>
          <p14:tracePt t="28200" x="1889125" y="2582863"/>
          <p14:tracePt t="28216" x="1874838" y="2582863"/>
          <p14:tracePt t="28402" x="1854200" y="2582863"/>
          <p14:tracePt t="28415" x="1825625" y="2574925"/>
          <p14:tracePt t="28434" x="1770063" y="2574925"/>
          <p14:tracePt t="28456" x="1735138" y="2568575"/>
          <p14:tracePt t="28484" x="1728788" y="2568575"/>
          <p14:tracePt t="28574" x="1728788" y="2560638"/>
          <p14:tracePt t="28589" x="1728788" y="2554288"/>
          <p14:tracePt t="28605" x="1735138" y="2554288"/>
          <p14:tracePt t="28607" x="1741488" y="2547938"/>
          <p14:tracePt t="28622" x="1741488" y="2540000"/>
          <p14:tracePt t="28638" x="1749425" y="2540000"/>
          <p14:tracePt t="28654" x="1755775" y="2533650"/>
          <p14:tracePt t="28667" x="1763713" y="2525713"/>
          <p14:tracePt t="28684" x="1770063" y="2519363"/>
          <p14:tracePt t="28704" x="1790700" y="2519363"/>
          <p14:tracePt t="28718" x="1798638" y="2513013"/>
          <p14:tracePt t="28719" x="1804988" y="2505075"/>
          <p14:tracePt t="28735" x="1825625" y="2505075"/>
          <p14:tracePt t="28754" x="1846263" y="2498725"/>
          <p14:tracePt t="28756" x="1854200" y="2490788"/>
          <p14:tracePt t="28767" x="1860550" y="2490788"/>
          <p14:tracePt t="28791" x="1889125" y="2484438"/>
          <p14:tracePt t="28814" x="1895475" y="2476500"/>
          <p14:tracePt t="28836" x="1909763" y="2476500"/>
          <p14:tracePt t="28855" x="1917700" y="2476500"/>
          <p14:tracePt t="28871" x="1924050" y="2470150"/>
          <p14:tracePt t="28883" x="1930400" y="2470150"/>
          <p14:tracePt t="28906" x="1944688" y="2470150"/>
          <p14:tracePt t="28917" x="1944688" y="2463800"/>
          <p14:tracePt t="28936" x="1958975" y="2463800"/>
          <p14:tracePt t="28971" x="1965325" y="2463800"/>
          <p14:tracePt t="29119" x="1944688" y="2476500"/>
          <p14:tracePt t="29136" x="1924050" y="2484438"/>
          <p14:tracePt t="29155" x="1868488" y="2490788"/>
          <p14:tracePt t="29167" x="1839913" y="2498725"/>
          <p14:tracePt t="29184" x="1770063" y="2498725"/>
          <p14:tracePt t="29204" x="1741488" y="2498725"/>
          <p14:tracePt t="29222" x="1728788" y="2498725"/>
          <p14:tracePt t="29254" x="1720850" y="2498725"/>
          <p14:tracePt t="29313" x="1749425" y="2498725"/>
          <p14:tracePt t="29338" x="1839913" y="2498725"/>
          <p14:tracePt t="29356" x="1965325" y="2505075"/>
          <p14:tracePt t="29372" x="2070100" y="2505075"/>
          <p14:tracePt t="29390" x="2162175" y="2513013"/>
          <p14:tracePt t="29402" x="2252663" y="2513013"/>
          <p14:tracePt t="29418" x="2322513" y="2513013"/>
          <p14:tracePt t="29437" x="2413000" y="2513013"/>
          <p14:tracePt t="29455" x="2525713" y="2513013"/>
          <p14:tracePt t="29474" x="2595563" y="2513013"/>
          <p14:tracePt t="29490" x="2630488" y="2505075"/>
          <p14:tracePt t="29492" x="2651125" y="2505075"/>
          <p14:tracePt t="29512" x="2686050" y="2505075"/>
          <p14:tracePt t="29514" x="2700338" y="2505075"/>
          <p14:tracePt t="29534" x="2728913" y="2505075"/>
          <p14:tracePt t="29556" x="2743200" y="2505075"/>
          <p14:tracePt t="29588" x="2749550" y="2505075"/>
          <p14:tracePt t="29652" x="2743200" y="2505075"/>
          <p14:tracePt t="29666" x="2700338" y="2505075"/>
          <p14:tracePt t="29684" x="2636838" y="2505075"/>
          <p14:tracePt t="29706" x="2511425" y="2505075"/>
          <p14:tracePt t="29718" x="2455863" y="2505075"/>
          <p14:tracePt t="29739" x="2371725" y="2505075"/>
          <p14:tracePt t="29752" x="2343150" y="2505075"/>
          <p14:tracePt t="29772" x="2259013" y="2513013"/>
          <p14:tracePt t="29784" x="2224088" y="2519363"/>
          <p14:tracePt t="29802" x="2197100" y="2519363"/>
          <p14:tracePt t="29820" x="2182813" y="2525713"/>
          <p14:tracePt t="29839" x="2133600" y="2525713"/>
          <p14:tracePt t="29856" x="2092325" y="2525713"/>
          <p14:tracePt t="29868" x="2049463" y="2525713"/>
          <p14:tracePt t="29890" x="1987550" y="2525713"/>
          <p14:tracePt t="29902" x="1965325" y="2525713"/>
          <p14:tracePt t="29923" x="1938338" y="2525713"/>
          <p14:tracePt t="29935" x="1930400" y="2525713"/>
          <p14:tracePt t="30040" x="1917700" y="2525713"/>
          <p14:tracePt t="30058" x="1909763" y="2525713"/>
          <p14:tracePt t="30073" x="1903413" y="2525713"/>
          <p14:tracePt t="30089" x="1895475" y="2525713"/>
          <p14:tracePt t="30106" x="1895475" y="2533650"/>
          <p14:tracePt t="30118" x="1889125" y="2533650"/>
          <p14:tracePt t="30172" x="1881188" y="2533650"/>
          <p14:tracePt t="30190" x="1874838" y="2533650"/>
          <p14:tracePt t="30202" x="1868488" y="2533650"/>
          <p14:tracePt t="30219" x="1854200" y="2533650"/>
          <p14:tracePt t="30272" x="1846263" y="2533650"/>
          <p14:tracePt t="30290" x="1846263" y="2525713"/>
          <p14:tracePt t="30340" x="1868488" y="2525713"/>
          <p14:tracePt t="30356" x="1889125" y="2525713"/>
          <p14:tracePt t="30374" x="1924050" y="2525713"/>
          <p14:tracePt t="30386" x="2000250" y="2533650"/>
          <p14:tracePt t="30406" x="2127250" y="2554288"/>
          <p14:tracePt t="30418" x="2154238" y="2560638"/>
          <p14:tracePt t="30438" x="2238375" y="2574925"/>
          <p14:tracePt t="30453" x="2281238" y="2574925"/>
          <p14:tracePt t="30474" x="2308225" y="2574925"/>
          <p14:tracePt t="30490" x="2336800" y="2574925"/>
          <p14:tracePt t="30502" x="2343150" y="2574925"/>
          <p14:tracePt t="30521" x="2378075" y="2574925"/>
          <p14:tracePt t="30535" x="2392363" y="2574925"/>
          <p14:tracePt t="30552" x="2420938" y="2574925"/>
          <p14:tracePt t="30590" x="2427288" y="2574925"/>
          <p14:tracePt t="30602" x="2441575" y="2574925"/>
          <p14:tracePt t="30621" x="2462213" y="2574925"/>
          <p14:tracePt t="30639" x="2476500" y="2574925"/>
          <p14:tracePt t="30658" x="2482850" y="2574925"/>
          <p14:tracePt t="30673" x="2490788" y="2574925"/>
          <p14:tracePt t="30749" x="2470150" y="2574925"/>
          <p14:tracePt t="30759" x="2427288" y="2582863"/>
          <p14:tracePt t="30778" x="2336800" y="2589213"/>
          <p14:tracePt t="30803" x="2197100" y="2589213"/>
          <p14:tracePt t="30805" x="2141538" y="2595563"/>
          <p14:tracePt t="30823" x="2078038" y="2595563"/>
          <p14:tracePt t="30840" x="2035175" y="2595563"/>
          <p14:tracePt t="30858" x="2014538" y="2595563"/>
          <p14:tracePt t="30902" x="2008188" y="2595563"/>
          <p14:tracePt t="30999" x="2014538" y="2595563"/>
          <p14:tracePt t="31040" x="2014538" y="2589213"/>
          <p14:tracePt t="31060" x="2043113" y="2589213"/>
          <p14:tracePt t="31091" x="2133600" y="2582863"/>
          <p14:tracePt t="31104" x="2232025" y="2582863"/>
          <p14:tracePt t="31119" x="2336800" y="2582863"/>
          <p14:tracePt t="31136" x="2447925" y="2582863"/>
          <p14:tracePt t="31152" x="2560638" y="2603500"/>
          <p14:tracePt t="31174" x="2644775" y="2609850"/>
          <p14:tracePt t="31187" x="2686050" y="2617788"/>
          <p14:tracePt t="31206" x="2720975" y="2617788"/>
          <p14:tracePt t="31219" x="2728913" y="2624138"/>
          <p14:tracePt t="31238" x="2743200" y="2624138"/>
          <p14:tracePt t="31356" x="2693988" y="2624138"/>
          <p14:tracePt t="31370" x="2616200" y="2617788"/>
          <p14:tracePt t="31386" x="2505075" y="2603500"/>
          <p14:tracePt t="31405" x="2316163" y="2568575"/>
          <p14:tracePt t="31424" x="2197100" y="2560638"/>
          <p14:tracePt t="31436" x="2141538" y="2554288"/>
          <p14:tracePt t="31456" x="2119313" y="2554288"/>
          <p14:tracePt t="31512" x="2112963" y="2554288"/>
          <p14:tracePt t="31525" x="2106613" y="2554288"/>
          <p14:tracePt t="31541" x="2098675" y="2554288"/>
          <p14:tracePt t="31559" x="2084388" y="2554288"/>
          <p14:tracePt t="31571" x="2070100" y="2554288"/>
          <p14:tracePt t="31590" x="2063750" y="2547938"/>
          <p14:tracePt t="31591" x="2057400" y="2547938"/>
          <p14:tracePt t="31603" x="2049463" y="2547938"/>
          <p14:tracePt t="31623" x="2043113" y="2547938"/>
          <p14:tracePt t="31641" x="2035175" y="2547938"/>
          <p14:tracePt t="31657" x="2022475" y="2547938"/>
          <p14:tracePt t="31739" x="2028825" y="2547938"/>
          <p14:tracePt t="31751" x="2043113" y="2540000"/>
          <p14:tracePt t="31770" x="2070100" y="2540000"/>
          <p14:tracePt t="31786" x="2182813" y="2540000"/>
          <p14:tracePt t="31803" x="2252663" y="2540000"/>
          <p14:tracePt t="31823" x="2378075" y="2554288"/>
          <p14:tracePt t="31837" x="2406650" y="2554288"/>
          <p14:tracePt t="31856" x="2476500" y="2554288"/>
          <p14:tracePt t="31870" x="2511425" y="2554288"/>
          <p14:tracePt t="31886" x="2519363" y="2554288"/>
          <p14:tracePt t="31903" x="2525713" y="2554288"/>
          <p14:tracePt t="31923" x="2532063" y="2554288"/>
          <p14:tracePt t="31980" x="2519363" y="2554288"/>
          <p14:tracePt t="31983" x="2490788" y="2554288"/>
          <p14:tracePt t="32006" x="2371725" y="2554288"/>
          <p14:tracePt t="32020" x="2252663" y="2554288"/>
          <p14:tracePt t="32037" x="2127250" y="2554288"/>
          <p14:tracePt t="32058" x="1973263" y="2533650"/>
          <p14:tracePt t="32075" x="1944688" y="2533650"/>
          <p14:tracePt t="32090" x="1938338" y="2533650"/>
          <p14:tracePt t="32142" x="1930400" y="2533650"/>
          <p14:tracePt t="32154" x="1924050" y="2533650"/>
          <p14:tracePt t="32174" x="1903413" y="2533650"/>
          <p14:tracePt t="32187" x="1895475" y="2533650"/>
          <p14:tracePt t="32203" x="1874838" y="2533650"/>
          <p14:tracePt t="32225" x="1854200" y="2533650"/>
          <p14:tracePt t="32245" x="1839913" y="2533650"/>
          <p14:tracePt t="32273" x="1833563" y="2533650"/>
          <p14:tracePt t="32291" x="1825625" y="2533650"/>
          <p14:tracePt t="32372" x="1854200" y="2533650"/>
          <p14:tracePt t="32385" x="1874838" y="2533650"/>
          <p14:tracePt t="32386" x="1889125" y="2533650"/>
          <p14:tracePt t="32405" x="1938338" y="2533650"/>
          <p14:tracePt t="32424" x="1993900" y="2533650"/>
          <p14:tracePt t="32442" x="2035175" y="2533650"/>
          <p14:tracePt t="32454" x="2078038" y="2540000"/>
          <p14:tracePt t="32474" x="2112963" y="2540000"/>
          <p14:tracePt t="32487" x="2147888" y="2547938"/>
          <p14:tracePt t="32503" x="2176463" y="2547938"/>
          <p14:tracePt t="32520" x="2217738" y="2547938"/>
          <p14:tracePt t="32521" x="2232025" y="2547938"/>
          <p14:tracePt t="32537" x="2259013" y="2547938"/>
          <p14:tracePt t="32561" x="2287588" y="2547938"/>
          <p14:tracePt t="32568" x="2295525" y="2547938"/>
          <p14:tracePt t="32587" x="2308225" y="2547938"/>
          <p14:tracePt t="32604" x="2322513" y="2547938"/>
          <p14:tracePt t="32620" x="2330450" y="2547938"/>
          <p14:tracePt t="32642" x="2336800" y="2547938"/>
          <p14:tracePt t="32658" x="2351088" y="2547938"/>
          <p14:tracePt t="32679" x="2371725" y="2547938"/>
          <p14:tracePt t="32705" x="2435225" y="2547938"/>
          <p14:tracePt t="32726" x="2490788" y="2547938"/>
          <p14:tracePt t="32749" x="2566988" y="2547938"/>
          <p14:tracePt t="32771" x="2630488" y="2547938"/>
          <p14:tracePt t="32787" x="2665413" y="2547938"/>
          <p14:tracePt t="32804" x="2693988" y="2547938"/>
          <p14:tracePt t="32823" x="2708275" y="2547938"/>
          <p14:tracePt t="32841" x="2714625" y="2547938"/>
          <p14:tracePt t="32889" x="2720975" y="2547938"/>
          <p14:tracePt t="32928" x="2728913" y="2547938"/>
          <p14:tracePt t="32952" x="2735263" y="2547938"/>
          <p14:tracePt t="32971" x="2755900" y="2540000"/>
          <p14:tracePt t="32987" x="2784475" y="2540000"/>
          <p14:tracePt t="33003" x="2805113" y="2540000"/>
          <p14:tracePt t="33017" x="2825750" y="2540000"/>
          <p14:tracePt t="33037" x="2840038" y="2540000"/>
          <p14:tracePt t="33039" x="2854325" y="2540000"/>
          <p14:tracePt t="33058" x="2874963" y="2540000"/>
          <p14:tracePt t="33075" x="2882900" y="2540000"/>
          <p14:tracePt t="33109" x="2889250" y="2540000"/>
          <p14:tracePt t="34453" x="2897188" y="2540000"/>
          <p14:tracePt t="34462" x="2903538" y="2533650"/>
          <p14:tracePt t="34479" x="2932113" y="2525713"/>
          <p14:tracePt t="34496" x="2979738" y="2519363"/>
          <p14:tracePt t="34523" x="3148013" y="2513013"/>
          <p14:tracePt t="34544" x="3246438" y="2513013"/>
          <p14:tracePt t="34556" x="3330575" y="2513013"/>
          <p14:tracePt t="34577" x="3441700" y="2519363"/>
          <p14:tracePt t="34593" x="3511550" y="2525713"/>
          <p14:tracePt t="34607" x="3575050" y="2525713"/>
          <p14:tracePt t="34623" x="3624263" y="2525713"/>
          <p14:tracePt t="34643" x="3687763" y="2525713"/>
          <p14:tracePt t="34656" x="3708400" y="2525713"/>
          <p14:tracePt t="34675" x="3770313" y="2519363"/>
          <p14:tracePt t="34694" x="3833813" y="2505075"/>
          <p14:tracePt t="34719" x="3917950" y="2476500"/>
          <p14:tracePt t="34741" x="3994150" y="2455863"/>
          <p14:tracePt t="34760" x="4029075" y="2449513"/>
          <p14:tracePt t="34777" x="4057650" y="2441575"/>
          <p14:tracePt t="34790" x="4106863" y="2428875"/>
          <p14:tracePt t="34811" x="4148138" y="2420938"/>
          <p14:tracePt t="34823" x="4162425" y="2414588"/>
          <p14:tracePt t="34840" x="4225925" y="2414588"/>
          <p14:tracePt t="34857" x="4275138" y="2414588"/>
          <p14:tracePt t="34878" x="4351338" y="2414588"/>
          <p14:tracePt t="34893" x="4400550" y="2420938"/>
          <p14:tracePt t="34911" x="4464050" y="2428875"/>
          <p14:tracePt t="34923" x="4533900" y="2441575"/>
          <p14:tracePt t="34943" x="4610100" y="2449513"/>
          <p14:tracePt t="34944" x="4645025" y="2455863"/>
          <p14:tracePt t="34968" x="4778375" y="2463800"/>
          <p14:tracePt t="34987" x="4883150" y="2463800"/>
          <p14:tracePt t="34989" x="4938713" y="2463800"/>
          <p14:tracePt t="35006" x="5043488" y="2463800"/>
          <p14:tracePt t="35027" x="5170488" y="2463800"/>
          <p14:tracePt t="35044" x="5211763" y="2463800"/>
          <p14:tracePt t="35057" x="5254625" y="2463800"/>
          <p14:tracePt t="35075" x="5295900" y="2470150"/>
          <p14:tracePt t="35090" x="5345113" y="2470150"/>
          <p14:tracePt t="35111" x="5429250" y="2484438"/>
          <p14:tracePt t="35124" x="5478463" y="2484438"/>
          <p14:tracePt t="35139" x="5519738" y="2490788"/>
          <p14:tracePt t="35159" x="5554663" y="2498725"/>
          <p14:tracePt t="35178" x="5583238" y="2498725"/>
          <p14:tracePt t="35202" x="5597525" y="2498725"/>
          <p14:tracePt t="35240" x="5603875" y="2498725"/>
          <p14:tracePt t="35278" x="5610225" y="2498725"/>
          <p14:tracePt t="35323" x="5610225" y="2505075"/>
          <p14:tracePt t="35338" x="5610225" y="2513013"/>
          <p14:tracePt t="35361" x="5610225" y="2519363"/>
          <p14:tracePt t="35394" x="5610225" y="2533650"/>
          <p14:tracePt t="35410" x="5632450" y="2547938"/>
          <p14:tracePt t="35423" x="5667375" y="2574925"/>
          <p14:tracePt t="35444" x="5702300" y="2589213"/>
          <p14:tracePt t="35457" x="5729288" y="2603500"/>
          <p14:tracePt t="35476" x="5772150" y="2609850"/>
          <p14:tracePt t="35496" x="5792788" y="2609850"/>
          <p14:tracePt t="35512" x="5799138" y="2609850"/>
          <p14:tracePt t="35604" x="5786438" y="2617788"/>
          <p14:tracePt t="35624" x="5764213" y="2617788"/>
          <p14:tracePt t="35626" x="5757863" y="2617788"/>
          <p14:tracePt t="35643" x="5729288" y="2617788"/>
          <p14:tracePt t="35662" x="5694363" y="2617788"/>
          <p14:tracePt t="35679" x="5667375" y="2617788"/>
          <p14:tracePt t="35699" x="5645150" y="2609850"/>
          <p14:tracePt t="35703" x="5632450" y="2609850"/>
          <p14:tracePt t="35726" x="5610225" y="2603500"/>
          <p14:tracePt t="35744" x="5589588" y="2603500"/>
          <p14:tracePt t="35762" x="5548313" y="2589213"/>
          <p14:tracePt t="35778" x="5513388" y="2589213"/>
          <p14:tracePt t="35794" x="5484813" y="2589213"/>
          <p14:tracePt t="35807" x="5449888" y="2589213"/>
          <p14:tracePt t="35824" x="5421313" y="2589213"/>
          <p14:tracePt t="35839" x="5400675" y="2589213"/>
          <p14:tracePt t="35862" x="5380038" y="2589213"/>
          <p14:tracePt t="35878" x="5373688" y="2595563"/>
          <p14:tracePt t="35887" x="5365750" y="2595563"/>
          <p14:tracePt t="35906" x="5351463" y="2609850"/>
          <p14:tracePt t="35923" x="5338763" y="2624138"/>
          <p14:tracePt t="35940" x="5324475" y="2630488"/>
          <p14:tracePt t="35960" x="5310188" y="2644775"/>
          <p14:tracePt t="35979" x="5303838" y="2644775"/>
          <p14:tracePt t="36154" x="5310188" y="2644775"/>
          <p14:tracePt t="36187" x="5330825" y="2644775"/>
          <p14:tracePt t="36189" x="5338763" y="2644775"/>
          <p14:tracePt t="36207" x="5359400" y="2644775"/>
          <p14:tracePt t="36224" x="5386388" y="2644775"/>
          <p14:tracePt t="36245" x="5435600" y="2644775"/>
          <p14:tracePt t="36262" x="5470525" y="2652713"/>
          <p14:tracePt t="36274" x="5505450" y="2659063"/>
          <p14:tracePt t="36290" x="5548313" y="2667000"/>
          <p14:tracePt t="36312" x="5618163" y="2673350"/>
          <p14:tracePt t="36325" x="5653088" y="2673350"/>
          <p14:tracePt t="36344" x="5694363" y="2673350"/>
          <p14:tracePt t="36362" x="5743575" y="2673350"/>
          <p14:tracePt t="36374" x="5764213" y="2673350"/>
          <p14:tracePt t="36395" x="5821363" y="2679700"/>
          <p14:tracePt t="36407" x="5862638" y="2687638"/>
          <p14:tracePt t="36424" x="5926138" y="2693988"/>
          <p14:tracePt t="36444" x="6016625" y="2708275"/>
          <p14:tracePt t="36462" x="6045200" y="2714625"/>
          <p14:tracePt t="36478" x="6051550" y="2714625"/>
          <p14:tracePt t="36638" x="6045200" y="2714625"/>
          <p14:tracePt t="36653" x="6030913" y="2714625"/>
          <p14:tracePt t="36654" x="6010275" y="2714625"/>
          <p14:tracePt t="36677" x="5926138" y="2708275"/>
          <p14:tracePt t="36692" x="5876925" y="2701925"/>
          <p14:tracePt t="36712" x="5827713" y="2693988"/>
          <p14:tracePt t="36730" x="5813425" y="2693988"/>
          <p14:tracePt t="36806" x="5807075" y="2693988"/>
          <p14:tracePt t="36822" x="5772150" y="2693988"/>
          <p14:tracePt t="36845" x="5708650" y="2687638"/>
          <p14:tracePt t="36862" x="5659438" y="2687638"/>
          <p14:tracePt t="36875" x="5632450" y="2687638"/>
          <p14:tracePt t="36895" x="5624513" y="2687638"/>
          <p14:tracePt t="36908" x="5618163" y="2687638"/>
          <p14:tracePt t="36924" x="5575300" y="2687638"/>
          <p14:tracePt t="36941" x="5548313" y="2687638"/>
          <p14:tracePt t="36960" x="5519738" y="2687638"/>
          <p14:tracePt t="36962" x="5499100" y="2687638"/>
          <p14:tracePt t="36980" x="5484813" y="2693988"/>
          <p14:tracePt t="36997" x="5464175" y="2701925"/>
          <p14:tracePt t="37009" x="5456238" y="2701925"/>
          <p14:tracePt t="37045" x="5449888" y="2701925"/>
          <p14:tracePt t="37078" x="5435600" y="2701925"/>
          <p14:tracePt t="37108" x="5429250" y="2701925"/>
          <p14:tracePt t="37144" x="5414963" y="2701925"/>
          <p14:tracePt t="37157" x="5408613" y="2708275"/>
          <p14:tracePt t="37209" x="5400675" y="2708275"/>
          <p14:tracePt t="37326" x="5429250" y="2708275"/>
          <p14:tracePt t="37340" x="5464175" y="2708275"/>
          <p14:tracePt t="37362" x="5540375" y="2708275"/>
          <p14:tracePt t="37375" x="5575300" y="2708275"/>
          <p14:tracePt t="37395" x="5589588" y="2708275"/>
          <p14:tracePt t="37407" x="5624513" y="2708275"/>
          <p14:tracePt t="37429" x="5708650" y="2708275"/>
          <p14:tracePt t="37447" x="5786438" y="2701925"/>
          <p14:tracePt t="37464" x="5862638" y="2687638"/>
          <p14:tracePt t="37479" x="5876925" y="2687638"/>
          <p14:tracePt t="37496" x="5883275" y="2687638"/>
          <p14:tracePt t="37572" x="5897563" y="2679700"/>
          <p14:tracePt t="37593" x="5932488" y="2667000"/>
          <p14:tracePt t="37612" x="5975350" y="2652713"/>
          <p14:tracePt t="37625" x="6016625" y="2638425"/>
          <p14:tracePt t="37641" x="6072188" y="2630488"/>
          <p14:tracePt t="37659" x="6156325" y="2609850"/>
          <p14:tracePt t="37675" x="6191250" y="2609850"/>
          <p14:tracePt t="37692" x="6219825" y="2603500"/>
          <p14:tracePt t="37708" x="6246813" y="2595563"/>
          <p14:tracePt t="37731" x="6289675" y="2589213"/>
          <p14:tracePt t="37746" x="6310313" y="2589213"/>
          <p14:tracePt t="37759" x="6324600" y="2589213"/>
          <p14:tracePt t="37779" x="6353175" y="2574925"/>
          <p14:tracePt t="37792" x="6359525" y="2574925"/>
          <p14:tracePt t="37812" x="6388100" y="2554288"/>
          <p14:tracePt t="37830" x="6415088" y="2540000"/>
          <p14:tracePt t="37832" x="6423025" y="2540000"/>
          <p14:tracePt t="37842" x="6429375" y="2533650"/>
          <p14:tracePt t="37861" x="6450013" y="2525713"/>
          <p14:tracePt t="37879" x="6464300" y="2513013"/>
          <p14:tracePt t="37892" x="6478588" y="2505075"/>
          <p14:tracePt t="37912" x="6492875" y="2498725"/>
          <p14:tracePt t="37931" x="6513513" y="2490788"/>
          <p14:tracePt t="37947" x="6519863" y="2490788"/>
          <p14:tracePt t="37964" x="6527800" y="2490788"/>
          <p14:tracePt t="37980" x="6542088" y="2490788"/>
          <p14:tracePt t="38155" x="6507163" y="2513013"/>
          <p14:tracePt t="38178" x="6464300" y="2540000"/>
          <p14:tracePt t="38195" x="6443663" y="2554288"/>
          <p14:tracePt t="38214" x="6415088" y="2568575"/>
          <p14:tracePt t="38230" x="6400800" y="2574925"/>
          <p14:tracePt t="38247" x="6394450" y="2582863"/>
          <p14:tracePt t="38260" x="6388100" y="2589213"/>
          <p14:tracePt t="38279" x="6373813" y="2595563"/>
          <p14:tracePt t="38292" x="6365875" y="2603500"/>
          <p14:tracePt t="38314" x="6365875" y="2609850"/>
          <p14:tracePt t="38326" x="6359525" y="2609850"/>
          <p14:tracePt t="38362" x="6353175" y="2617788"/>
          <p14:tracePt t="38379" x="6345238" y="2630488"/>
          <p14:tracePt t="38392" x="6338888" y="2630488"/>
          <p14:tracePt t="38525" x="6353175" y="2617788"/>
          <p14:tracePt t="38541" x="6388100" y="2589213"/>
          <p14:tracePt t="38563" x="6443663" y="2540000"/>
          <p14:tracePt t="38576" x="6484938" y="2505075"/>
          <p14:tracePt t="38595" x="6507163" y="2490788"/>
          <p14:tracePt t="38615" x="6527800" y="2484438"/>
          <p14:tracePt t="38637" x="6542088" y="2470150"/>
          <p14:tracePt t="38664" x="6548438" y="2470150"/>
          <p14:tracePt t="38685" x="6562725" y="2463800"/>
          <p14:tracePt t="38688" x="6569075" y="2463800"/>
          <p14:tracePt t="38713" x="6589713" y="2449513"/>
          <p14:tracePt t="38730" x="6611938" y="2441575"/>
          <p14:tracePt t="38743" x="6632575" y="2428875"/>
          <p14:tracePt t="38763" x="6661150" y="2414588"/>
          <p14:tracePt t="38777" x="6661150" y="2406650"/>
          <p14:tracePt t="38796" x="6667500" y="2400300"/>
          <p14:tracePt t="38815" x="6681788" y="2386013"/>
          <p14:tracePt t="38829" x="6688138" y="2379663"/>
          <p14:tracePt t="38843" x="6702425" y="2365375"/>
          <p14:tracePt t="38859" x="6708775" y="2359025"/>
          <p14:tracePt t="38880" x="6723063" y="2359025"/>
          <p14:tracePt t="38893" x="6737350" y="2344738"/>
          <p14:tracePt t="38914" x="6743700" y="2336800"/>
          <p14:tracePt t="38939" x="6757988" y="2336800"/>
          <p14:tracePt t="38962" x="6757988" y="2330450"/>
          <p14:tracePt t="38979" x="6765925" y="2316163"/>
          <p14:tracePt t="38996" x="6772275" y="2316163"/>
          <p14:tracePt t="39014" x="6778625" y="2309813"/>
          <p14:tracePt t="39042" x="6786563" y="2309813"/>
          <p14:tracePt t="39200" x="6778625" y="2309813"/>
          <p14:tracePt t="39214" x="6772275" y="2309813"/>
          <p14:tracePt t="39230" x="6765925" y="2324100"/>
          <p14:tracePt t="39244" x="6757988" y="2324100"/>
          <p14:tracePt t="39260" x="6751638" y="2330450"/>
          <p14:tracePt t="39280" x="6743700" y="2336800"/>
          <p14:tracePt t="39298" x="6731000" y="2344738"/>
          <p14:tracePt t="39315" x="6716713" y="2351088"/>
          <p14:tracePt t="39316" x="6708775" y="2365375"/>
          <p14:tracePt t="39326" x="6696075" y="2371725"/>
          <p14:tracePt t="39346" x="6653213" y="2400300"/>
          <p14:tracePt t="39359" x="6646863" y="2420938"/>
          <p14:tracePt t="39382" x="6604000" y="2449513"/>
          <p14:tracePt t="39407" x="6569075" y="2470150"/>
          <p14:tracePt t="39430" x="6548438" y="2484438"/>
          <p14:tracePt t="39447" x="6534150" y="2490788"/>
          <p14:tracePt t="39464" x="6519863" y="2505075"/>
          <p14:tracePt t="39482" x="6484938" y="2525713"/>
          <p14:tracePt t="39493" x="6472238" y="2540000"/>
          <p14:tracePt t="39515" x="6435725" y="2560638"/>
          <p14:tracePt t="39526" x="6423025" y="2560638"/>
          <p14:tracePt t="39545" x="6408738" y="2568575"/>
          <p14:tracePt t="39563" x="6388100" y="2582863"/>
          <p14:tracePt t="39582" x="6380163" y="2582863"/>
          <p14:tracePt t="39594" x="6359525" y="2595563"/>
          <p14:tracePt t="39615" x="6330950" y="2617788"/>
          <p14:tracePt t="39616" x="6324600" y="2617788"/>
          <p14:tracePt t="39634" x="6289675" y="2638425"/>
          <p14:tracePt t="39652" x="6246813" y="2659063"/>
          <p14:tracePt t="39655" x="6226175" y="2673350"/>
          <p14:tracePt t="39676" x="6170613" y="2701925"/>
          <p14:tracePt t="39699" x="6115050" y="2722563"/>
          <p14:tracePt t="39716" x="6080125" y="2736850"/>
          <p14:tracePt t="39727" x="6072188" y="2743200"/>
          <p14:tracePt t="39744" x="6030913" y="2763838"/>
          <p14:tracePt t="39763" x="6016625" y="2771775"/>
          <p14:tracePt t="39782" x="5988050" y="2784475"/>
          <p14:tracePt t="39794" x="5975350" y="2798763"/>
          <p14:tracePt t="39815" x="5911850" y="2833688"/>
          <p14:tracePt t="39827" x="5876925" y="2855913"/>
          <p14:tracePt t="39848" x="5848350" y="2876550"/>
          <p14:tracePt t="39860" x="5821363" y="2897188"/>
          <p14:tracePt t="39881" x="5778500" y="2911475"/>
          <p14:tracePt t="39905" x="5757863" y="2925763"/>
          <p14:tracePt t="39928" x="5743575" y="2932113"/>
          <p14:tracePt t="40045" x="5751513" y="2932113"/>
          <p14:tracePt t="40060" x="5772150" y="2911475"/>
          <p14:tracePt t="40077" x="5827713" y="2876550"/>
          <p14:tracePt t="40094" x="5883275" y="2833688"/>
          <p14:tracePt t="40110" x="5953125" y="2784475"/>
          <p14:tracePt t="40127" x="6051550" y="2722563"/>
          <p14:tracePt t="40143" x="6121400" y="2679700"/>
          <p14:tracePt t="40160" x="6164263" y="2644775"/>
          <p14:tracePt t="40182" x="6211888" y="2617788"/>
          <p14:tracePt t="40198" x="6246813" y="2595563"/>
          <p14:tracePt t="40215" x="6261100" y="2582863"/>
          <p14:tracePt t="40216" x="6275388" y="2582863"/>
          <p14:tracePt t="40228" x="6283325" y="2568575"/>
          <p14:tracePt t="40244" x="6310313" y="2554288"/>
          <p14:tracePt t="40262" x="6330950" y="2540000"/>
          <p14:tracePt t="40278" x="6338888" y="2533650"/>
          <p14:tracePt t="40299" x="6345238" y="2525713"/>
          <p14:tracePt t="40310" x="6353175" y="2525713"/>
          <p14:tracePt t="40327" x="6353175" y="2519363"/>
          <p14:tracePt t="40343" x="6359525" y="2519363"/>
          <p14:tracePt t="40496" x="6345238" y="2525713"/>
          <p14:tracePt t="40512" x="6338888" y="2525713"/>
          <p14:tracePt t="40528" x="6330950" y="2533650"/>
          <p14:tracePt t="40544" x="6318250" y="2540000"/>
          <p14:tracePt t="40564" x="6283325" y="2560638"/>
          <p14:tracePt t="40578" x="6269038" y="2574925"/>
          <p14:tracePt t="40594" x="6246813" y="2595563"/>
          <p14:tracePt t="40613" x="6211888" y="2617788"/>
          <p14:tracePt t="40631" x="6191250" y="2630488"/>
          <p14:tracePt t="40644" x="6156325" y="2652713"/>
          <p14:tracePt t="40665" x="6121400" y="2673350"/>
          <p14:tracePt t="40666" x="6107113" y="2679700"/>
          <p14:tracePt t="40682" x="6072188" y="2693988"/>
          <p14:tracePt t="40699" x="6051550" y="2708275"/>
          <p14:tracePt t="40716" x="6022975" y="2728913"/>
          <p14:tracePt t="40728" x="6002338" y="2743200"/>
          <p14:tracePt t="40747" x="5975350" y="2757488"/>
          <p14:tracePt t="40761" x="5946775" y="2778125"/>
          <p14:tracePt t="40783" x="5905500" y="2806700"/>
          <p14:tracePt t="40794" x="5876925" y="2827338"/>
          <p14:tracePt t="40815" x="5856288" y="2847975"/>
          <p14:tracePt t="40827" x="5827713" y="2868613"/>
          <p14:tracePt t="40844" x="5813425" y="2876550"/>
          <p14:tracePt t="40861" x="5807075" y="2882900"/>
          <p14:tracePt t="41747" x="5813425" y="2882900"/>
          <p14:tracePt t="41777" x="5821363" y="2882900"/>
          <p14:tracePt t="42626" x="5827713" y="2882900"/>
          <p14:tracePt t="42634" x="5834063" y="2876550"/>
          <p14:tracePt t="42651" x="5842000" y="2876550"/>
          <p14:tracePt t="42668" x="5842000" y="2868613"/>
          <p14:tracePt t="42873" x="5876925" y="2833688"/>
          <p14:tracePt t="42885" x="5891213" y="2827338"/>
          <p14:tracePt t="42902" x="5918200" y="2813050"/>
          <p14:tracePt t="42918" x="5932488" y="2806700"/>
          <p14:tracePt t="42935" x="5946775" y="2798763"/>
          <p14:tracePt t="42947" x="5953125" y="2792413"/>
          <p14:tracePt t="42963" x="5967413" y="2784475"/>
          <p14:tracePt t="42985" x="5995988" y="2771775"/>
          <p14:tracePt t="42997" x="6010275" y="2763838"/>
          <p14:tracePt t="43016" x="6037263" y="2749550"/>
          <p14:tracePt t="43034" x="6057900" y="2743200"/>
          <p14:tracePt t="43046" x="6065838" y="2736850"/>
          <p14:tracePt t="43063" x="6080125" y="2736850"/>
          <p14:tracePt t="43182" x="6086475" y="2736850"/>
          <p14:tracePt t="43198" x="6086475" y="2728913"/>
          <p14:tracePt t="43216" x="6094413" y="2722563"/>
          <p14:tracePt t="43234" x="6107113" y="2714625"/>
          <p14:tracePt t="43265" x="6115050" y="2708275"/>
          <p14:tracePt t="43637" x="6149975" y="2693988"/>
          <p14:tracePt t="43650" x="6164263" y="2687638"/>
          <p14:tracePt t="43667" x="6226175" y="2667000"/>
          <p14:tracePt t="43685" x="6275388" y="2644775"/>
          <p14:tracePt t="43703" x="6324600" y="2624138"/>
          <p14:tracePt t="43714" x="6359525" y="2603500"/>
          <p14:tracePt t="43734" x="6400800" y="2582863"/>
          <p14:tracePt t="43752" x="6415088" y="2560638"/>
          <p14:tracePt t="43764" x="6443663" y="2533650"/>
          <p14:tracePt t="43780" x="6464300" y="2513013"/>
          <p14:tracePt t="43800" x="6492875" y="2490788"/>
          <p14:tracePt t="43818" x="6527800" y="2470150"/>
          <p14:tracePt t="43834" x="6548438" y="2449513"/>
          <p14:tracePt t="43847" x="6583363" y="2435225"/>
          <p14:tracePt t="43863" x="6618288" y="2428875"/>
          <p14:tracePt t="43880" x="6646863" y="2414588"/>
          <p14:tracePt t="43897" x="6673850" y="2406650"/>
          <p14:tracePt t="43914" x="6688138" y="2400300"/>
          <p14:tracePt t="43934" x="6696075" y="2400300"/>
          <p14:tracePt t="43948" x="6708775" y="2400300"/>
          <p14:tracePt t="43963" x="6708775" y="2393950"/>
          <p14:tracePt t="43980" x="6716713" y="2393950"/>
          <p14:tracePt t="43981" x="6723063" y="2379663"/>
          <p14:tracePt t="43997" x="6731000" y="2379663"/>
          <p14:tracePt t="44018" x="6737350" y="2371725"/>
          <p14:tracePt t="44019" x="6751638" y="2359025"/>
          <p14:tracePt t="44030" x="6757988" y="2351088"/>
          <p14:tracePt t="44050" x="6778625" y="2336800"/>
          <p14:tracePt t="44064" x="6800850" y="2324100"/>
          <p14:tracePt t="44084" x="6813550" y="2316163"/>
          <p14:tracePt t="44103" x="6821488" y="2316163"/>
          <p14:tracePt t="44118" x="6827838" y="2309813"/>
          <p14:tracePt t="44135" x="6848475" y="2295525"/>
          <p14:tracePt t="44152" x="6877050" y="2274888"/>
          <p14:tracePt t="44169" x="6891338" y="2266950"/>
          <p14:tracePt t="44185" x="6905625" y="2266950"/>
          <p14:tracePt t="46183" x="6891338" y="2266950"/>
          <p14:tracePt t="46200" x="6884988" y="2266950"/>
          <p14:tracePt t="46202" x="6877050" y="2274888"/>
          <p14:tracePt t="46217" x="6856413" y="2281238"/>
          <p14:tracePt t="46233" x="6848475" y="2287588"/>
          <p14:tracePt t="46254" x="6821488" y="2301875"/>
          <p14:tracePt t="46266" x="6821488" y="2309813"/>
          <p14:tracePt t="46283" x="6807200" y="2316163"/>
          <p14:tracePt t="46284" x="6792913" y="2324100"/>
          <p14:tracePt t="46300" x="6772275" y="2330450"/>
          <p14:tracePt t="46316" x="6731000" y="2344738"/>
          <p14:tracePt t="46335" x="6661150" y="2351088"/>
          <p14:tracePt t="46337" x="6611938" y="2351088"/>
          <p14:tracePt t="46354" x="6499225" y="2351088"/>
          <p14:tracePt t="46371" x="6415088" y="2344738"/>
          <p14:tracePt t="46387" x="6345238" y="2330450"/>
          <p14:tracePt t="46400" x="6330950" y="2324100"/>
          <p14:tracePt t="46483" x="6330950" y="2309813"/>
          <p14:tracePt t="46487" x="6330950" y="2301875"/>
          <p14:tracePt t="46500" x="6353175" y="2281238"/>
          <p14:tracePt t="46517" x="6435725" y="2205038"/>
          <p14:tracePt t="46533" x="6492875" y="2170113"/>
          <p14:tracePt t="46550" x="6562725" y="2133600"/>
          <p14:tracePt t="46567" x="6624638" y="2098675"/>
          <p14:tracePt t="46583" x="6723063" y="2057400"/>
          <p14:tracePt t="46601" x="6765925" y="2043113"/>
          <p14:tracePt t="46625" x="6821488" y="2036763"/>
          <p14:tracePt t="46650" x="6848475" y="2028825"/>
          <p14:tracePt t="46667" x="6877050" y="2016125"/>
          <p14:tracePt t="46684" x="6891338" y="2001838"/>
          <p14:tracePt t="46701" x="6919913" y="1987550"/>
          <p14:tracePt t="46717" x="6961188" y="1952625"/>
          <p14:tracePt t="46734" x="7045325" y="1868488"/>
          <p14:tracePt t="46754" x="7115175" y="1804988"/>
          <p14:tracePt t="46771" x="7213600" y="1728788"/>
          <p14:tracePt t="46798" x="7269163" y="1673225"/>
          <p14:tracePt t="46817" x="7304088" y="1644650"/>
          <p14:tracePt t="46835" x="7310438" y="1638300"/>
          <p14:tracePt t="46854" x="7310438" y="1630363"/>
          <p14:tracePt t="46871" x="7318375" y="1624013"/>
          <p14:tracePt t="46888" x="7324725" y="1609725"/>
          <p14:tracePt t="46900" x="7324725" y="1595438"/>
          <p14:tracePt t="46916" x="7332663" y="1574800"/>
          <p14:tracePt t="46933" x="7339013" y="1560513"/>
          <p14:tracePt t="46954" x="7345363" y="1546225"/>
          <p14:tracePt t="46971" x="7353300" y="1531938"/>
          <p14:tracePt t="46983" x="7353300" y="1519238"/>
          <p14:tracePt t="47004" x="7359650" y="1504950"/>
          <p14:tracePt t="47061" x="7359650" y="1497013"/>
          <p14:tracePt t="47276" x="7353300" y="1504950"/>
          <p14:tracePt t="47297" x="7339013" y="1511300"/>
          <p14:tracePt t="47316" x="7332663" y="1519238"/>
          <p14:tracePt t="47335" x="7318375" y="1531938"/>
          <p14:tracePt t="47354" x="7310438" y="1539875"/>
          <p14:tracePt t="47372" x="7283450" y="1546225"/>
          <p14:tracePt t="47387" x="7269163" y="1554163"/>
          <p14:tracePt t="47405" x="7248525" y="1560513"/>
          <p14:tracePt t="47417" x="7226300" y="1566863"/>
          <p14:tracePt t="47436" x="7185025" y="1581150"/>
          <p14:tracePt t="47455" x="7129463" y="1609725"/>
          <p14:tracePt t="47466" x="7100888" y="1609725"/>
          <p14:tracePt t="47484" x="7024688" y="1651000"/>
          <p14:tracePt t="47503" x="6989763" y="1673225"/>
          <p14:tracePt t="47516" x="6961188" y="1679575"/>
          <p14:tracePt t="47536" x="6911975" y="1708150"/>
          <p14:tracePt t="47554" x="6870700" y="1728788"/>
          <p14:tracePt t="47583" x="6772275" y="1778000"/>
          <p14:tracePt t="47605" x="6696075" y="1812925"/>
          <p14:tracePt t="47621" x="6646863" y="1839913"/>
          <p14:tracePt t="47638" x="6577013" y="1874838"/>
          <p14:tracePt t="47651" x="6499225" y="1917700"/>
          <p14:tracePt t="47666" x="6435725" y="1966913"/>
          <p14:tracePt t="47683" x="6365875" y="2016125"/>
          <p14:tracePt t="47703" x="6261100" y="2078038"/>
          <p14:tracePt t="47717" x="6205538" y="2112963"/>
          <p14:tracePt t="47736" x="6135688" y="2155825"/>
          <p14:tracePt t="47755" x="5995988" y="2252663"/>
          <p14:tracePt t="47766" x="5932488" y="2287588"/>
          <p14:tracePt t="47783" x="5834063" y="2359025"/>
          <p14:tracePt t="47803" x="5807075" y="2371725"/>
          <p14:tracePt t="47822" x="5778500" y="2386013"/>
          <p14:tracePt t="47838" x="5757863" y="2400300"/>
          <p14:tracePt t="47854" x="5722938" y="2414588"/>
          <p14:tracePt t="47871" x="5702300" y="2435225"/>
          <p14:tracePt t="47884" x="5673725" y="2449513"/>
          <p14:tracePt t="47900" x="5645150" y="2470150"/>
          <p14:tracePt t="47920" x="5618163" y="2490788"/>
          <p14:tracePt t="47934" x="5583238" y="2505075"/>
          <p14:tracePt t="47954" x="5548313" y="2525713"/>
          <p14:tracePt t="47967" x="5519738" y="2547938"/>
          <p14:tracePt t="47983" x="5470525" y="2582863"/>
          <p14:tracePt t="48004" x="5429250" y="2603500"/>
          <p14:tracePt t="48017" x="5394325" y="2617788"/>
          <p14:tracePt t="48036" x="5380038" y="2624138"/>
          <p14:tracePt t="48054" x="5330825" y="2638425"/>
          <p14:tracePt t="48071" x="5303838" y="2638425"/>
          <p14:tracePt t="48087" x="5260975" y="2644775"/>
          <p14:tracePt t="48104" x="5232400" y="2644775"/>
          <p14:tracePt t="48121" x="5197475" y="2652713"/>
          <p14:tracePt t="48138" x="5156200" y="2659063"/>
          <p14:tracePt t="48150" x="5141913" y="2659063"/>
          <p14:tracePt t="48171" x="5057775" y="2693988"/>
          <p14:tracePt t="48184" x="4995863" y="2714625"/>
          <p14:tracePt t="48204" x="4911725" y="2749550"/>
          <p14:tracePt t="48217" x="4891088" y="2749550"/>
          <p14:tracePt t="48236" x="4827588" y="2784475"/>
          <p14:tracePt t="48255" x="4778375" y="2806700"/>
          <p14:tracePt t="48267" x="4743450" y="2827338"/>
          <p14:tracePt t="48283" x="4679950" y="2855913"/>
          <p14:tracePt t="48300" x="4603750" y="2890838"/>
          <p14:tracePt t="48316" x="4513263" y="2946400"/>
          <p14:tracePt t="48333" x="4484688" y="2960688"/>
          <p14:tracePt t="48355" x="4456113" y="2981325"/>
          <p14:tracePt t="48371" x="4429125" y="2987675"/>
          <p14:tracePt t="48384" x="4400550" y="3009900"/>
          <p14:tracePt t="48403" x="4365625" y="3030538"/>
          <p14:tracePt t="48417" x="4330700" y="3057525"/>
          <p14:tracePt t="48436" x="4302125" y="3071813"/>
          <p14:tracePt t="48589" x="4302125" y="3065463"/>
          <p14:tracePt t="48603" x="4295775" y="3016250"/>
          <p14:tracePt t="48618" x="4252913" y="2932113"/>
          <p14:tracePt t="48620" x="0" y="0"/>
        </p14:tracePtLst>
        <p14:tracePtLst>
          <p14:tracePt t="49606" x="3987800" y="1189038"/>
          <p14:tracePt t="49637" x="3981450" y="1189038"/>
          <p14:tracePt t="49653" x="3973513" y="1189038"/>
          <p14:tracePt t="49669" x="3967163" y="1189038"/>
          <p14:tracePt t="49690" x="3946525" y="1196975"/>
          <p14:tracePt t="49702" x="3938588" y="1203325"/>
          <p14:tracePt t="49723" x="3903663" y="1217613"/>
          <p14:tracePt t="49735" x="3883025" y="1231900"/>
          <p14:tracePt t="49755" x="3848100" y="1252538"/>
          <p14:tracePt t="49768" x="3827463" y="1266825"/>
          <p14:tracePt t="49785" x="3805238" y="1281113"/>
          <p14:tracePt t="49805" x="3735388" y="1322388"/>
          <p14:tracePt t="49809" x="3722688" y="1336675"/>
          <p14:tracePt t="49837" x="3659188" y="1385888"/>
          <p14:tracePt t="49857" x="3568700" y="1455738"/>
          <p14:tracePt t="49875" x="3498850" y="1497013"/>
          <p14:tracePt t="49877" x="3455988" y="1531938"/>
          <p14:tracePt t="49901" x="3357563" y="1616075"/>
          <p14:tracePt t="49921" x="3260725" y="1679575"/>
          <p14:tracePt t="49922" x="3225800" y="1700213"/>
          <p14:tracePt t="49935" x="3182938" y="1728788"/>
          <p14:tracePt t="49955" x="3049588" y="1812925"/>
          <p14:tracePt t="49974" x="2924175" y="1874838"/>
          <p14:tracePt t="49990" x="2819400" y="1917700"/>
          <p14:tracePt t="50014" x="2686050" y="1966913"/>
          <p14:tracePt t="50026" x="2595563" y="1993900"/>
          <p14:tracePt t="50055" x="2462213" y="2028825"/>
          <p14:tracePt t="50073" x="2295525" y="2063750"/>
          <p14:tracePt t="50090" x="2189163" y="2098675"/>
          <p14:tracePt t="50102" x="2070100" y="2147888"/>
          <p14:tracePt t="50123" x="1833563" y="2252663"/>
          <p14:tracePt t="50136" x="1755775" y="2295525"/>
          <p14:tracePt t="50155" x="1531938" y="2428875"/>
          <p14:tracePt t="50174" x="1363663" y="2505075"/>
          <p14:tracePt t="50185" x="1238250" y="2560638"/>
          <p14:tracePt t="50204" x="1139825" y="2609850"/>
          <p14:tracePt t="50219" x="1084263" y="2630488"/>
          <p14:tracePt t="50235" x="1028700" y="2659063"/>
          <p14:tracePt t="50256" x="973138" y="2701925"/>
          <p14:tracePt t="50281" x="909638" y="2743200"/>
          <p14:tracePt t="50282" x="874713" y="2757488"/>
          <p14:tracePt t="50306" x="819150" y="2792413"/>
          <p14:tracePt t="50323" x="776288" y="2813050"/>
          <p14:tracePt t="50340" x="749300" y="2827338"/>
          <p14:tracePt t="50352" x="727075" y="2841625"/>
          <p14:tracePt t="50374" x="706438" y="2862263"/>
          <p14:tracePt t="50386" x="692150" y="2868613"/>
          <p14:tracePt t="50404" x="692150" y="2876550"/>
          <p14:tracePt t="50419" x="677863" y="2882900"/>
          <p14:tracePt t="50435" x="671513" y="2897188"/>
          <p14:tracePt t="50456" x="642938" y="2925763"/>
          <p14:tracePt t="50474" x="630238" y="2952750"/>
          <p14:tracePt t="50495" x="608013" y="2981325"/>
          <p14:tracePt t="50520" x="587375" y="3001963"/>
          <p14:tracePt t="50521" x="581025" y="3016250"/>
          <p14:tracePt t="50560" x="552450" y="3057525"/>
          <p14:tracePt t="50590" x="525463" y="3092450"/>
          <p14:tracePt t="50621" x="517525" y="3100388"/>
          <p14:tracePt t="50639" x="511175" y="3100388"/>
          <p14:tracePt t="50933" x="517525" y="3100388"/>
          <p14:tracePt t="51011" x="0" y="0"/>
        </p14:tracePtLst>
        <p14:tracePtLst>
          <p14:tracePt t="68745" x="1077913" y="2917825"/>
          <p14:tracePt t="69045" x="1063625" y="2925763"/>
          <p14:tracePt t="69057" x="1035050" y="2946400"/>
          <p14:tracePt t="69073" x="1008063" y="2967038"/>
          <p14:tracePt t="69089" x="973138" y="2987675"/>
          <p14:tracePt t="69107" x="938213" y="3001963"/>
          <p14:tracePt t="69119" x="930275" y="3001963"/>
          <p14:tracePt t="69139" x="915988" y="3009900"/>
          <p14:tracePt t="69152" x="909638" y="3016250"/>
          <p14:tracePt t="69171" x="895350" y="3022600"/>
          <p14:tracePt t="69185" x="889000" y="3030538"/>
          <p14:tracePt t="69206" x="866775" y="3036888"/>
          <p14:tracePt t="69218" x="860425" y="3044825"/>
          <p14:tracePt t="69219" x="854075" y="3044825"/>
          <p14:tracePt t="69238" x="846138" y="3051175"/>
          <p14:tracePt t="69251" x="825500" y="3057525"/>
          <p14:tracePt t="69271" x="804863" y="3071813"/>
          <p14:tracePt t="69272" x="804863" y="3079750"/>
          <p14:tracePt t="69290" x="784225" y="3092450"/>
          <p14:tracePt t="69306" x="762000" y="3106738"/>
          <p14:tracePt t="69323" x="749300" y="3114675"/>
          <p14:tracePt t="69341" x="741363" y="3121025"/>
          <p14:tracePt t="69357" x="727075" y="3121025"/>
          <p14:tracePt t="69388" x="720725" y="3121025"/>
          <p14:tracePt t="69463" x="735013" y="3121025"/>
          <p14:tracePt t="69483" x="784225" y="3092450"/>
          <p14:tracePt t="69505" x="1014413" y="3051175"/>
          <p14:tracePt t="69523" x="1258888" y="3022600"/>
          <p14:tracePt t="69547" x="1700213" y="3016250"/>
          <p14:tracePt t="69568" x="2330450" y="3016250"/>
          <p14:tracePt t="69590" x="3014663" y="3016250"/>
          <p14:tracePt t="69602" x="3525838" y="3016250"/>
          <p14:tracePt t="69620" x="4002088" y="3016250"/>
          <p14:tracePt t="69635" x="4337050" y="2987675"/>
          <p14:tracePt t="69655" x="4610100" y="2938463"/>
          <p14:tracePt t="69668" x="4687888" y="2925763"/>
          <p14:tracePt t="69689" x="4891088" y="2890838"/>
          <p14:tracePt t="69706" x="4932363" y="2862263"/>
          <p14:tracePt t="69708" x="4953000" y="2855913"/>
          <p14:tracePt t="69718" x="4960938" y="2841625"/>
          <p14:tracePt t="69735" x="4981575" y="2827338"/>
          <p14:tracePt t="69755" x="5022850" y="2806700"/>
          <p14:tracePt t="69768" x="5080000" y="2784475"/>
          <p14:tracePt t="69785" x="5149850" y="2763838"/>
          <p14:tracePt t="69802" x="5205413" y="2757488"/>
          <p14:tracePt t="69819" x="5254625" y="2743200"/>
          <p14:tracePt t="69839" x="5275263" y="2736850"/>
          <p14:tracePt t="69855" x="5281613" y="2736850"/>
          <p14:tracePt t="69967" x="5275263" y="2736850"/>
          <p14:tracePt t="69981" x="5254625" y="2743200"/>
          <p14:tracePt t="70003" x="5205413" y="2757488"/>
          <p14:tracePt t="70020" x="5170488" y="2763838"/>
          <p14:tracePt t="70039" x="5100638" y="2784475"/>
          <p14:tracePt t="70056" x="5051425" y="2798763"/>
          <p14:tracePt t="70073" x="5022850" y="2813050"/>
          <p14:tracePt t="70075" x="5008563" y="2827338"/>
          <p14:tracePt t="70090" x="4973638" y="2841625"/>
          <p14:tracePt t="70102" x="4967288" y="2847975"/>
          <p14:tracePt t="70123" x="4932363" y="2876550"/>
          <p14:tracePt t="70136" x="4897438" y="2897188"/>
          <p14:tracePt t="70152" x="4848225" y="2932113"/>
          <p14:tracePt t="70168" x="4799013" y="2960688"/>
          <p14:tracePt t="70190" x="4729163" y="2995613"/>
          <p14:tracePt t="70202" x="4679950" y="3016250"/>
          <p14:tracePt t="70223" x="4652963" y="3036888"/>
          <p14:tracePt t="70224" x="4638675" y="3051175"/>
          <p14:tracePt t="70235" x="4624388" y="3057525"/>
          <p14:tracePt t="70253" x="4589463" y="3079750"/>
          <p14:tracePt t="70272" x="4548188" y="3106738"/>
          <p14:tracePt t="70298" x="4498975" y="3121025"/>
          <p14:tracePt t="70321" x="4478338" y="3135313"/>
          <p14:tracePt t="70340" x="4456113" y="3141663"/>
          <p14:tracePt t="70353" x="4449763" y="3149600"/>
          <p14:tracePt t="70390" x="4429125" y="3162300"/>
          <p14:tracePt t="70403" x="4421188" y="3170238"/>
          <p14:tracePt t="70423" x="4400550" y="3198813"/>
          <p14:tracePt t="70436" x="4386263" y="3205163"/>
          <p14:tracePt t="70455" x="4365625" y="3219450"/>
          <p14:tracePt t="70457" x="4359275" y="3225800"/>
          <p14:tracePt t="70474" x="4344988" y="3240088"/>
          <p14:tracePt t="70491" x="4330700" y="3246438"/>
          <p14:tracePt t="70514" x="4324350" y="3268663"/>
          <p14:tracePt t="70537" x="4295775" y="3281363"/>
          <p14:tracePt t="70540" x="4295775" y="3289300"/>
          <p14:tracePt t="70558" x="4289425" y="3303588"/>
          <p14:tracePt t="70574" x="4275138" y="3303588"/>
          <p14:tracePt t="70590" x="4267200" y="3316288"/>
          <p14:tracePt t="70603" x="4260850" y="3316288"/>
          <p14:tracePt t="71919" x="0" y="0"/>
        </p14:tracePtLst>
        <p14:tracePtLst>
          <p14:tracePt t="90528" x="2295525" y="2897188"/>
          <p14:tracePt t="90717" x="2301875" y="2890838"/>
          <p14:tracePt t="90731" x="2308225" y="2876550"/>
          <p14:tracePt t="90756" x="2343150" y="2827338"/>
          <p14:tracePt t="90774" x="2365375" y="2784475"/>
          <p14:tracePt t="90795" x="2392363" y="2736850"/>
          <p14:tracePt t="90820" x="2413000" y="2701925"/>
          <p14:tracePt t="90821" x="2427288" y="2679700"/>
          <p14:tracePt t="90841" x="2447925" y="2644775"/>
          <p14:tracePt t="90852" x="2476500" y="2603500"/>
          <p14:tracePt t="90870" x="2497138" y="2568575"/>
          <p14:tracePt t="90886" x="2519363" y="2525713"/>
          <p14:tracePt t="90904" x="2540000" y="2476500"/>
          <p14:tracePt t="90924" x="2554288" y="2449513"/>
          <p14:tracePt t="90936" x="2554288" y="2420938"/>
          <p14:tracePt t="90955" x="2560638" y="2386013"/>
          <p14:tracePt t="90969" x="2566988" y="2359025"/>
          <p14:tracePt t="90990" x="2574925" y="2301875"/>
          <p14:tracePt t="91003" x="2574925" y="2252663"/>
          <p14:tracePt t="91019" x="2581275" y="2205038"/>
          <p14:tracePt t="91036" x="2581275" y="2162175"/>
          <p14:tracePt t="91052" x="2581275" y="2112963"/>
          <p14:tracePt t="91053" x="2581275" y="2071688"/>
          <p14:tracePt t="91074" x="2566988" y="2022475"/>
          <p14:tracePt t="91090" x="2525713" y="1917700"/>
          <p14:tracePt t="91103" x="2511425" y="1874838"/>
          <p14:tracePt t="91124" x="2462213" y="1763713"/>
          <p14:tracePt t="91136" x="2406650" y="1685925"/>
          <p14:tracePt t="91156" x="2343150" y="1609725"/>
          <p14:tracePt t="91174" x="2252663" y="1519238"/>
          <p14:tracePt t="91190" x="2189163" y="1455738"/>
          <p14:tracePt t="91203" x="2112963" y="1392238"/>
          <p14:tracePt t="91219" x="2043113" y="1350963"/>
          <p14:tracePt t="91236" x="1993900" y="1330325"/>
          <p14:tracePt t="91253" x="1938338" y="1301750"/>
          <p14:tracePt t="91269" x="1881188" y="1295400"/>
          <p14:tracePt t="91291" x="1833563" y="1295400"/>
          <p14:tracePt t="91308" x="1770063" y="1295400"/>
          <p14:tracePt t="91324" x="1728788" y="1308100"/>
          <p14:tracePt t="91341" x="1685925" y="1322388"/>
          <p14:tracePt t="91355" x="1651000" y="1343025"/>
          <p14:tracePt t="91370" x="1601788" y="1371600"/>
          <p14:tracePt t="91390" x="1566863" y="1406525"/>
          <p14:tracePt t="91391" x="1552575" y="1420813"/>
          <p14:tracePt t="91404" x="1539875" y="1435100"/>
          <p14:tracePt t="91419" x="1490663" y="1484313"/>
          <p14:tracePt t="91421" x="1482725" y="1511300"/>
          <p14:tracePt t="91440" x="1441450" y="1560513"/>
          <p14:tracePt t="91454" x="1385888" y="1616075"/>
          <p14:tracePt t="91474" x="1301750" y="1720850"/>
          <p14:tracePt t="91498" x="1231900" y="1784350"/>
          <p14:tracePt t="91523" x="1139825" y="1889125"/>
          <p14:tracePt t="91542" x="1042988" y="2008188"/>
          <p14:tracePt t="91558" x="1000125" y="2057400"/>
          <p14:tracePt t="91575" x="965200" y="2098675"/>
          <p14:tracePt t="91590" x="930275" y="2147888"/>
          <p14:tracePt t="91604" x="895350" y="2182813"/>
          <p14:tracePt t="91619" x="881063" y="2239963"/>
          <p14:tracePt t="91639" x="846138" y="2351088"/>
          <p14:tracePt t="91659" x="819150" y="2414588"/>
          <p14:tracePt t="91670" x="811213" y="2463800"/>
          <p14:tracePt t="91692" x="811213" y="2519363"/>
          <p14:tracePt t="91703" x="811213" y="2540000"/>
          <p14:tracePt t="91720" x="811213" y="2574925"/>
          <p14:tracePt t="91721" x="811213" y="2589213"/>
          <p14:tracePt t="91736" x="811213" y="2630488"/>
          <p14:tracePt t="91756" x="825500" y="2693988"/>
          <p14:tracePt t="91770" x="839788" y="2757488"/>
          <p14:tracePt t="91788" x="866775" y="2841625"/>
          <p14:tracePt t="91810" x="895350" y="2890838"/>
          <p14:tracePt t="91811" x="895350" y="2917825"/>
          <p14:tracePt t="91821" x="909638" y="2938463"/>
          <p14:tracePt t="91837" x="930275" y="2981325"/>
          <p14:tracePt t="91854" x="950913" y="3044825"/>
          <p14:tracePt t="91871" x="985838" y="3127375"/>
          <p14:tracePt t="91887" x="1020763" y="3198813"/>
          <p14:tracePt t="91904" x="1077913" y="3260725"/>
          <p14:tracePt t="91920" x="1112838" y="3295650"/>
          <p14:tracePt t="91937" x="1154113" y="3316288"/>
          <p14:tracePt t="91954" x="1217613" y="3359150"/>
          <p14:tracePt t="91971" x="1252538" y="3373438"/>
          <p14:tracePt t="91984" x="1287463" y="3387725"/>
          <p14:tracePt t="92004" x="1328738" y="3400425"/>
          <p14:tracePt t="92021" x="1392238" y="3400425"/>
          <p14:tracePt t="92037" x="1433513" y="3408363"/>
          <p14:tracePt t="92055" x="1476375" y="3408363"/>
          <p14:tracePt t="92076" x="1539875" y="3408363"/>
          <p14:tracePt t="92089" x="1566863" y="3408363"/>
          <p14:tracePt t="92104" x="1601788" y="3408363"/>
          <p14:tracePt t="92121" x="1630363" y="3394075"/>
          <p14:tracePt t="92137" x="1651000" y="3387725"/>
          <p14:tracePt t="92154" x="1665288" y="3379788"/>
          <p14:tracePt t="92171" x="1700213" y="3365500"/>
          <p14:tracePt t="92187" x="1714500" y="3359150"/>
          <p14:tracePt t="92401" x="1720850" y="3359150"/>
          <p14:tracePt t="92428" x="1776413" y="3344863"/>
          <p14:tracePt t="92434" x="1804988" y="3330575"/>
          <p14:tracePt t="92456" x="1903413" y="3303588"/>
          <p14:tracePt t="92471" x="1965325" y="3281363"/>
          <p14:tracePt t="92487" x="2028825" y="3268663"/>
          <p14:tracePt t="92504" x="2057400" y="3260725"/>
          <p14:tracePt t="92521" x="2078038" y="3246438"/>
          <p14:tracePt t="92537" x="2098675" y="3240088"/>
          <p14:tracePt t="92557" x="2106613" y="3233738"/>
          <p14:tracePt t="92840" x="2119313" y="3233738"/>
          <p14:tracePt t="92855" x="2154238" y="3225800"/>
          <p14:tracePt t="92875" x="2189163" y="3211513"/>
          <p14:tracePt t="92876" x="2217738" y="3205163"/>
          <p14:tracePt t="92885" x="2252663" y="3190875"/>
          <p14:tracePt t="92906" x="2378075" y="3162300"/>
          <p14:tracePt t="92926" x="2427288" y="3155950"/>
          <p14:tracePt t="92938" x="2462213" y="3149600"/>
          <p14:tracePt t="92955" x="2482850" y="3149600"/>
          <p14:tracePt t="92975" x="2497138" y="3141663"/>
          <p14:tracePt t="92993" x="2497138" y="3135313"/>
          <p14:tracePt t="93010" x="2497138" y="3127375"/>
          <p14:tracePt t="93026" x="2505075" y="3114675"/>
          <p14:tracePt t="93042" x="2505075" y="3092450"/>
          <p14:tracePt t="93059" x="2505075" y="3071813"/>
          <p14:tracePt t="93076" x="2505075" y="3057525"/>
          <p14:tracePt t="93087" x="2511425" y="3030538"/>
          <p14:tracePt t="93110" x="2525713" y="2995613"/>
          <p14:tracePt t="93121" x="2532063" y="2973388"/>
          <p14:tracePt t="93140" x="2554288" y="2932113"/>
          <p14:tracePt t="93158" x="2560638" y="2897188"/>
          <p14:tracePt t="93171" x="2581275" y="2868613"/>
          <p14:tracePt t="93187" x="2581275" y="2841625"/>
          <p14:tracePt t="93204" x="2589213" y="2827338"/>
          <p14:tracePt t="93221" x="2595563" y="2813050"/>
          <p14:tracePt t="93238" x="2595563" y="2798763"/>
          <p14:tracePt t="93254" x="2595563" y="2784475"/>
          <p14:tracePt t="93271" x="2595563" y="2771775"/>
          <p14:tracePt t="93290" x="2601913" y="2743200"/>
          <p14:tracePt t="93308" x="2601913" y="2736850"/>
          <p14:tracePt t="93322" x="2601913" y="2728913"/>
          <p14:tracePt t="93338" x="2609850" y="2722563"/>
          <p14:tracePt t="93637" x="0" y="0"/>
        </p14:tracePtLst>
        <p14:tracePtLst>
          <p14:tracePt t="103842" x="1020763" y="2925763"/>
          <p14:tracePt t="103951" x="1014413" y="2932113"/>
          <p14:tracePt t="103966" x="1000125" y="2952750"/>
          <p14:tracePt t="103981" x="985838" y="2973388"/>
          <p14:tracePt t="104000" x="965200" y="2995613"/>
          <p14:tracePt t="104014" x="950913" y="3009900"/>
          <p14:tracePt t="104033" x="930275" y="3022600"/>
          <p14:tracePt t="104051" x="909638" y="3036888"/>
          <p14:tracePt t="104052" x="903288" y="3044825"/>
          <p14:tracePt t="104063" x="889000" y="3057525"/>
          <p14:tracePt t="104084" x="839788" y="3092450"/>
          <p14:tracePt t="104109" x="796925" y="3114675"/>
          <p14:tracePt t="104131" x="769938" y="3127375"/>
          <p14:tracePt t="104151" x="741363" y="3135313"/>
          <p14:tracePt t="104168" x="735013" y="3135313"/>
          <p14:tracePt t="104185" x="714375" y="3141663"/>
          <p14:tracePt t="104198" x="692150" y="3149600"/>
          <p14:tracePt t="104219" x="636588" y="3162300"/>
          <p14:tracePt t="104231" x="615950" y="3176588"/>
          <p14:tracePt t="104232" x="595313" y="3184525"/>
          <p14:tracePt t="104250" x="560388" y="3190875"/>
          <p14:tracePt t="104264" x="517525" y="3211513"/>
          <p14:tracePt t="104280" x="476250" y="3240088"/>
          <p14:tracePt t="104301" x="377825" y="3295650"/>
          <p14:tracePt t="104314" x="301625" y="3344863"/>
          <p14:tracePt t="104335" x="230188" y="3400425"/>
          <p14:tracePt t="104337" x="203200" y="3422650"/>
          <p14:tracePt t="104358" x="153988" y="3449638"/>
          <p14:tracePt t="104360" x="139700" y="3463925"/>
          <p14:tracePt t="104381" x="76200" y="3513138"/>
          <p14:tracePt t="104402" x="34925" y="3541713"/>
          <p14:tracePt t="104419" x="6350" y="3554413"/>
          <p14:tracePt t="105028" x="0" y="3568700"/>
          <p14:tracePt t="105043" x="6350" y="3568700"/>
          <p14:tracePt t="105068" x="34925" y="3562350"/>
          <p14:tracePt t="105082" x="69850" y="3562350"/>
          <p14:tracePt t="105104" x="125413" y="3562350"/>
          <p14:tracePt t="105120" x="174625" y="3562350"/>
          <p14:tracePt t="105136" x="244475" y="3576638"/>
          <p14:tracePt t="105153" x="293688" y="3589338"/>
          <p14:tracePt t="105154" x="336550" y="3597275"/>
          <p14:tracePt t="105165" x="363538" y="3597275"/>
          <p14:tracePt t="105182" x="427038" y="3603625"/>
          <p14:tracePt t="105203" x="511175" y="3603625"/>
          <p14:tracePt t="105219" x="552450" y="3603625"/>
          <p14:tracePt t="105232" x="595313" y="3603625"/>
          <p14:tracePt t="105252" x="685800" y="3589338"/>
          <p14:tracePt t="105264" x="727075" y="3589338"/>
          <p14:tracePt t="105284" x="839788" y="3568700"/>
          <p14:tracePt t="105298" x="923925" y="3554413"/>
          <p14:tracePt t="105317" x="993775" y="3548063"/>
          <p14:tracePt t="105336" x="1042988" y="3533775"/>
          <p14:tracePt t="105353" x="1069975" y="3519488"/>
          <p14:tracePt t="105370" x="1090613" y="3513138"/>
          <p14:tracePt t="105386" x="1104900" y="3498850"/>
          <p14:tracePt t="105403" x="1112838" y="3492500"/>
          <p14:tracePt t="105435" x="1119188" y="3492500"/>
          <p14:tracePt t="105452" x="1119188" y="3484563"/>
          <p14:tracePt t="105465" x="1127125" y="3484563"/>
          <p14:tracePt t="105515" x="1133475" y="3484563"/>
          <p14:tracePt t="105621" x="1139825" y="3484563"/>
          <p14:tracePt t="105635" x="1147763" y="3484563"/>
          <p14:tracePt t="106576" x="1147763" y="3478213"/>
          <p14:tracePt t="106589" x="1147763" y="3457575"/>
          <p14:tracePt t="106604" x="1147763" y="3429000"/>
          <p14:tracePt t="106622" x="1147763" y="3394075"/>
          <p14:tracePt t="106638" x="1147763" y="3352800"/>
          <p14:tracePt t="106650" x="1147763" y="3303588"/>
          <p14:tracePt t="106671" x="1162050" y="3254375"/>
          <p14:tracePt t="106687" x="1162050" y="3240088"/>
          <p14:tracePt t="106700" x="1162050" y="3219450"/>
          <p14:tracePt t="106716" x="1162050" y="3205163"/>
          <p14:tracePt t="106733" x="1162050" y="3170238"/>
          <p14:tracePt t="106753" x="1154113" y="3149600"/>
          <p14:tracePt t="106770" x="1147763" y="3135313"/>
          <p14:tracePt t="106787" x="1133475" y="3121025"/>
          <p14:tracePt t="106799" x="1119188" y="3100388"/>
          <p14:tracePt t="106818" x="1112838" y="3086100"/>
          <p14:tracePt t="106837" x="1084263" y="3065463"/>
          <p14:tracePt t="106855" x="1063625" y="3036888"/>
          <p14:tracePt t="106871" x="1042988" y="3016250"/>
          <p14:tracePt t="106887" x="1008063" y="2995613"/>
          <p14:tracePt t="106901" x="1000125" y="2987675"/>
          <p14:tracePt t="106917" x="965200" y="2967038"/>
          <p14:tracePt t="106936" x="944563" y="2967038"/>
          <p14:tracePt t="106950" x="915988" y="2960688"/>
          <p14:tracePt t="106969" x="889000" y="2952750"/>
          <p14:tracePt t="106982" x="874713" y="2952750"/>
          <p14:tracePt t="107000" x="839788" y="2946400"/>
          <p14:tracePt t="107016" x="831850" y="2946400"/>
          <p14:tracePt t="107033" x="811213" y="2946400"/>
          <p14:tracePt t="107052" x="776288" y="2946400"/>
          <p14:tracePt t="107071" x="727075" y="2946400"/>
          <p14:tracePt t="107087" x="692150" y="2946400"/>
          <p14:tracePt t="107104" x="642938" y="2960688"/>
          <p14:tracePt t="107120" x="622300" y="2967038"/>
          <p14:tracePt t="107137" x="608013" y="2981325"/>
          <p14:tracePt t="107155" x="601663" y="3001963"/>
          <p14:tracePt t="107171" x="566738" y="3036888"/>
          <p14:tracePt t="107184" x="560388" y="3044825"/>
          <p14:tracePt t="107204" x="531813" y="3079750"/>
          <p14:tracePt t="107217" x="517525" y="3092450"/>
          <p14:tracePt t="107237" x="511175" y="3114675"/>
          <p14:tracePt t="107250" x="496888" y="3127375"/>
          <p14:tracePt t="107265" x="488950" y="3149600"/>
          <p14:tracePt t="107283" x="488950" y="3162300"/>
          <p14:tracePt t="107299" x="482600" y="3176588"/>
          <p14:tracePt t="107316" x="482600" y="3190875"/>
          <p14:tracePt t="107337" x="482600" y="3205163"/>
          <p14:tracePt t="107355" x="482600" y="3211513"/>
          <p14:tracePt t="107371" x="482600" y="3219450"/>
          <p14:tracePt t="107386" x="482600" y="3225800"/>
          <p14:tracePt t="107450" x="488950" y="3225800"/>
          <p14:tracePt t="107483" x="496888" y="3205163"/>
          <p14:tracePt t="107497" x="496888" y="3190875"/>
          <p14:tracePt t="107518" x="503238" y="3155950"/>
          <p14:tracePt t="107533" x="511175" y="3114675"/>
          <p14:tracePt t="107550" x="517525" y="3079750"/>
          <p14:tracePt t="107566" x="531813" y="3030538"/>
          <p14:tracePt t="107588" x="552450" y="2973388"/>
          <p14:tracePt t="107605" x="560388" y="2960688"/>
          <p14:tracePt t="107621" x="566738" y="2938463"/>
          <p14:tracePt t="107638" x="573088" y="2932113"/>
          <p14:tracePt t="107656" x="573088" y="2917825"/>
          <p14:tracePt t="107667" x="581025" y="2911475"/>
          <p14:tracePt t="107700" x="595313" y="2903538"/>
          <p14:tracePt t="107716" x="595313" y="2897188"/>
          <p14:tracePt t="107752" x="608013" y="2890838"/>
          <p14:tracePt t="107771" x="622300" y="2890838"/>
          <p14:tracePt t="107812" x="630238" y="2890838"/>
          <p14:tracePt t="107836" x="636588" y="2890838"/>
          <p14:tracePt t="107855" x="650875" y="2890838"/>
          <p14:tracePt t="107871" x="657225" y="2890838"/>
          <p14:tracePt t="107888" x="671513" y="2897188"/>
          <p14:tracePt t="107900" x="685800" y="2897188"/>
          <p14:tracePt t="107917" x="700088" y="2903538"/>
          <p14:tracePt t="107939" x="706438" y="2903538"/>
          <p14:tracePt t="107955" x="714375" y="2903538"/>
          <p14:tracePt t="112622" x="741363" y="2903538"/>
          <p14:tracePt t="112638" x="769938" y="2903538"/>
          <p14:tracePt t="112657" x="784225" y="2903538"/>
          <p14:tracePt t="112671" x="790575" y="2903538"/>
          <p14:tracePt t="112689" x="796925" y="2903538"/>
          <p14:tracePt t="112708" x="811213" y="2903538"/>
          <p14:tracePt t="112740" x="831850" y="2911475"/>
          <p14:tracePt t="112768" x="895350" y="2960688"/>
          <p14:tracePt t="112791" x="985838" y="3022600"/>
          <p14:tracePt t="112810" x="1077913" y="3071813"/>
          <p14:tracePt t="112821" x="1174750" y="3121025"/>
          <p14:tracePt t="112843" x="1301750" y="3162300"/>
          <p14:tracePt t="112859" x="1377950" y="3176588"/>
          <p14:tracePt t="112872" x="1427163" y="3190875"/>
          <p14:tracePt t="112888" x="1462088" y="3190875"/>
          <p14:tracePt t="112908" x="1476375" y="3190875"/>
          <p14:tracePt t="112920" x="1504950" y="3190875"/>
          <p14:tracePt t="112937" x="1525588" y="3190875"/>
          <p14:tracePt t="112957" x="1595438" y="3190875"/>
          <p14:tracePt t="112971" x="1636713" y="3190875"/>
          <p14:tracePt t="112987" x="1700213" y="3190875"/>
          <p14:tracePt t="113006" x="1755775" y="3190875"/>
          <p14:tracePt t="113007" x="1776413" y="3190875"/>
          <p14:tracePt t="113027" x="1819275" y="3198813"/>
          <p14:tracePt t="113043" x="1868488" y="3205163"/>
          <p14:tracePt t="113044" x="1889125" y="3205163"/>
          <p14:tracePt t="113060" x="1924050" y="3211513"/>
          <p14:tracePt t="113071" x="1944688" y="3211513"/>
          <p14:tracePt t="113092" x="1965325" y="3211513"/>
          <p14:tracePt t="113356" x="1965325" y="3225800"/>
          <p14:tracePt t="113370" x="1965325" y="3233738"/>
          <p14:tracePt t="113391" x="1965325" y="3254375"/>
          <p14:tracePt t="113409" x="1973263" y="3260725"/>
          <p14:tracePt t="113422" x="1973263" y="3275013"/>
          <p14:tracePt t="113443" x="1973263" y="3281363"/>
          <p14:tracePt t="113459" x="1973263" y="3289300"/>
          <p14:tracePt t="113471" x="1973263" y="3295650"/>
          <p14:tracePt t="113492" x="1973263" y="3303588"/>
          <p14:tracePt t="113574" x="1973263" y="3309938"/>
          <p14:tracePt t="113620" x="1973263" y="3316288"/>
          <p14:tracePt t="113635" x="1973263" y="3330575"/>
          <p14:tracePt t="113676" x="1973263" y="3344863"/>
          <p14:tracePt t="113707" x="1973263" y="3359150"/>
          <p14:tracePt t="113745" x="1973263" y="3373438"/>
          <p14:tracePt t="113759" x="1973263" y="3379788"/>
          <p14:tracePt t="113775" x="1965325" y="3387725"/>
          <p14:tracePt t="113793" x="1965325" y="3400425"/>
          <p14:tracePt t="113809" x="1958975" y="3414713"/>
          <p14:tracePt t="113827" x="1952625" y="3414713"/>
          <p14:tracePt t="113839" x="1938338" y="3414713"/>
          <p14:tracePt t="113859" x="1909763" y="3400425"/>
          <p14:tracePt t="113872" x="1874838" y="3387725"/>
          <p14:tracePt t="113888" x="1846263" y="3373438"/>
          <p14:tracePt t="113901" x="1819275" y="3359150"/>
          <p14:tracePt t="113922" x="1811338" y="3359150"/>
          <p14:tracePt t="113994" x="1811338" y="3352800"/>
          <p14:tracePt t="114041" x="1811338" y="3344863"/>
          <p14:tracePt t="114060" x="1819275" y="3344863"/>
          <p14:tracePt t="114072" x="1825625" y="3338513"/>
          <p14:tracePt t="114092" x="1833563" y="3338513"/>
          <p14:tracePt t="114126" x="1860550" y="3330575"/>
          <p14:tracePt t="114143" x="1889125" y="3330575"/>
          <p14:tracePt t="114160" x="1930400" y="3330575"/>
          <p14:tracePt t="114172" x="1973263" y="3330575"/>
          <p14:tracePt t="114188" x="2000250" y="3330575"/>
          <p14:tracePt t="114210" x="2035175" y="3330575"/>
          <p14:tracePt t="114235" x="2049463" y="3330575"/>
          <p14:tracePt t="114256" x="2070100" y="3338513"/>
          <p14:tracePt t="114275" x="2092325" y="3338513"/>
          <p14:tracePt t="114294" x="2098675" y="3344863"/>
          <p14:tracePt t="114311" x="2106613" y="3344863"/>
          <p14:tracePt t="114312" x="2112963" y="3344863"/>
          <p14:tracePt t="114343" x="2133600" y="3344863"/>
          <p14:tracePt t="114355" x="2141538" y="3344863"/>
          <p14:tracePt t="114376" x="2147888" y="3344863"/>
          <p14:tracePt t="114388" x="2162175" y="3344863"/>
          <p14:tracePt t="114409" x="2168525" y="3344863"/>
          <p14:tracePt t="114422" x="2182813" y="3344863"/>
          <p14:tracePt t="114442" x="2197100" y="3330575"/>
          <p14:tracePt t="114762" x="2203450" y="3324225"/>
          <p14:tracePt t="114778" x="2211388" y="3324225"/>
          <p14:tracePt t="114809" x="2217738" y="3316288"/>
          <p14:tracePt t="114840" x="2224088" y="3309938"/>
          <p14:tracePt t="114889" x="2238375" y="3303588"/>
          <p14:tracePt t="114903" x="2238375" y="3295650"/>
          <p14:tracePt t="114905" x="2246313" y="3295650"/>
          <p14:tracePt t="114925" x="2252663" y="3289300"/>
          <p14:tracePt t="114943" x="2259013" y="3289300"/>
          <p14:tracePt t="114973" x="2266950" y="3281363"/>
          <p14:tracePt t="114989" x="2273300" y="3281363"/>
          <p14:tracePt t="115027" x="2281238" y="3268663"/>
          <p14:tracePt t="115044" x="2287588" y="3268663"/>
          <p14:tracePt t="115072" x="2295525" y="3268663"/>
          <p14:tracePt t="115417" x="2301875" y="3260725"/>
          <p14:tracePt t="115436" x="2308225" y="3254375"/>
          <p14:tracePt t="115437" x="2316163" y="3254375"/>
          <p14:tracePt t="115459" x="2322513" y="3246438"/>
          <p14:tracePt t="115473" x="2322513" y="3240088"/>
          <p14:tracePt t="115528" x="2330450" y="3233738"/>
          <p14:tracePt t="115540" x="2336800" y="3233738"/>
          <p14:tracePt t="115560" x="2351088" y="3225800"/>
          <p14:tracePt t="115573" x="2357438" y="3211513"/>
          <p14:tracePt t="115590" x="2371725" y="3205163"/>
          <p14:tracePt t="115612" x="2400300" y="3176588"/>
          <p14:tracePt t="115623" x="2406650" y="3170238"/>
          <p14:tracePt t="115644" x="2420938" y="3149600"/>
          <p14:tracePt t="115657" x="2427288" y="3141663"/>
          <p14:tracePt t="115673" x="2427288" y="3135313"/>
          <p14:tracePt t="115711" x="2435225" y="3127375"/>
          <p14:tracePt t="115728" x="2435225" y="3121025"/>
          <p14:tracePt t="115744" x="2447925" y="3106738"/>
          <p14:tracePt t="115761" x="2447925" y="3100388"/>
          <p14:tracePt t="115778" x="2455863" y="3092450"/>
          <p14:tracePt t="115791" x="2455863" y="3079750"/>
          <p14:tracePt t="115812" x="2470150" y="3057525"/>
          <p14:tracePt t="115823" x="2470150" y="3036888"/>
          <p14:tracePt t="115842" x="2490788" y="2987675"/>
          <p14:tracePt t="115861" x="2511425" y="2946400"/>
          <p14:tracePt t="115873" x="2532063" y="2897188"/>
          <p14:tracePt t="115893" x="2554288" y="2847975"/>
          <p14:tracePt t="115907" x="2566988" y="2806700"/>
          <p14:tracePt t="115923" x="2581275" y="2771775"/>
          <p14:tracePt t="115940" x="2595563" y="2722563"/>
          <p14:tracePt t="115956" x="2601913" y="2701925"/>
          <p14:tracePt t="115973" x="2609850" y="2679700"/>
          <p14:tracePt t="115990" x="2609850" y="2667000"/>
          <p14:tracePt t="116006" x="2616200" y="2652713"/>
          <p14:tracePt t="116028" x="2616200" y="2638425"/>
          <p14:tracePt t="116040" x="2616200" y="2617788"/>
          <p14:tracePt t="116057" x="2624138" y="2595563"/>
          <p14:tracePt t="116073" x="2624138" y="2582863"/>
          <p14:tracePt t="116093" x="2624138" y="2540000"/>
          <p14:tracePt t="116113" x="2624138" y="2490788"/>
          <p14:tracePt t="116123" x="2624138" y="2470150"/>
          <p14:tracePt t="116144" x="2624138" y="2406650"/>
          <p14:tracePt t="116157" x="2624138" y="2371725"/>
          <p14:tracePt t="116173" x="2624138" y="2336800"/>
          <p14:tracePt t="116190" x="2624138" y="2287588"/>
          <p14:tracePt t="116206" x="2624138" y="2239963"/>
          <p14:tracePt t="116228" x="2624138" y="2155825"/>
          <p14:tracePt t="116245" x="2616200" y="2092325"/>
          <p14:tracePt t="116262" x="2609850" y="2051050"/>
          <p14:tracePt t="116274" x="2609850" y="2043113"/>
          <p14:tracePt t="116291" x="2609850" y="2028825"/>
          <p14:tracePt t="116308" x="2601913" y="2022475"/>
          <p14:tracePt t="116324" x="2595563" y="2016125"/>
          <p14:tracePt t="116341" x="2595563" y="2008188"/>
          <p14:tracePt t="116358" x="2595563" y="2001838"/>
          <p14:tracePt t="116373" x="2595563" y="1993900"/>
          <p14:tracePt t="116374" x="2589213" y="1993900"/>
          <p14:tracePt t="116424" x="2589213" y="1987550"/>
          <p14:tracePt t="116440" x="2581275" y="1973263"/>
          <p14:tracePt t="116458" x="2566988" y="1952625"/>
          <p14:tracePt t="116474" x="2560638" y="1938338"/>
          <p14:tracePt t="116491" x="2554288" y="1931988"/>
          <p14:tracePt t="116513" x="2525713" y="1897063"/>
          <p14:tracePt t="116525" x="2497138" y="1882775"/>
          <p14:tracePt t="116542" x="2476500" y="1868488"/>
          <p14:tracePt t="116558" x="2455863" y="1847850"/>
          <p14:tracePt t="116574" x="2420938" y="1839913"/>
          <p14:tracePt t="116592" x="2378075" y="1827213"/>
          <p14:tracePt t="116608" x="2343150" y="1819275"/>
          <p14:tracePt t="116625" x="2301875" y="1819275"/>
          <p14:tracePt t="116641" x="2252663" y="1819275"/>
          <p14:tracePt t="116657" x="2217738" y="1819275"/>
          <p14:tracePt t="116675" x="2154238" y="1819275"/>
          <p14:tracePt t="116690" x="2106613" y="1819275"/>
          <p14:tracePt t="116708" x="2063750" y="1819275"/>
          <p14:tracePt t="116723" x="2014538" y="1819275"/>
          <p14:tracePt t="116741" x="1965325" y="1819275"/>
          <p14:tracePt t="116742" x="1944688" y="1819275"/>
          <p14:tracePt t="116763" x="1903413" y="1827213"/>
          <p14:tracePt t="116779" x="1811338" y="1847850"/>
          <p14:tracePt t="116792" x="1770063" y="1854200"/>
          <p14:tracePt t="116808" x="1714500" y="1862138"/>
          <p14:tracePt t="116809" x="1671638" y="1868488"/>
          <p14:tracePt t="116824" x="1601788" y="1889125"/>
          <p14:tracePt t="116840" x="1539875" y="1909763"/>
          <p14:tracePt t="116858" x="1468438" y="1931988"/>
          <p14:tracePt t="116875" x="1433513" y="1952625"/>
          <p14:tracePt t="116887" x="1406525" y="1973263"/>
          <p14:tracePt t="116907" x="1363663" y="2016125"/>
          <p14:tracePt t="116924" x="1336675" y="2051050"/>
          <p14:tracePt t="116941" x="1308100" y="2078038"/>
          <p14:tracePt t="116959" x="1287463" y="2120900"/>
          <p14:tracePt t="116975" x="1266825" y="2155825"/>
          <p14:tracePt t="116996" x="1244600" y="2197100"/>
          <p14:tracePt t="116997" x="1238250" y="2232025"/>
          <p14:tracePt t="117009" x="1223963" y="2266950"/>
          <p14:tracePt t="117025" x="1196975" y="2351088"/>
          <p14:tracePt t="117041" x="1154113" y="2455863"/>
          <p14:tracePt t="117042" x="1147763" y="2498725"/>
          <p14:tracePt t="117058" x="1119188" y="2582863"/>
          <p14:tracePt t="117075" x="1119188" y="2617788"/>
          <p14:tracePt t="117091" x="1104900" y="2667000"/>
          <p14:tracePt t="117108" x="1104900" y="2693988"/>
          <p14:tracePt t="117110" x="1098550" y="2708275"/>
          <p14:tracePt t="117125" x="1098550" y="2736850"/>
          <p14:tracePt t="117141" x="1098550" y="2771775"/>
          <p14:tracePt t="117157" x="1098550" y="2806700"/>
          <p14:tracePt t="117174" x="1098550" y="2841625"/>
          <p14:tracePt t="117192" x="1098550" y="2890838"/>
          <p14:tracePt t="117208" x="1098550" y="2925763"/>
          <p14:tracePt t="117224" x="1112838" y="2952750"/>
          <p14:tracePt t="117246" x="1133475" y="2995613"/>
          <p14:tracePt t="117263" x="1154113" y="3022600"/>
          <p14:tracePt t="117276" x="1174750" y="3057525"/>
          <p14:tracePt t="117292" x="1196975" y="3079750"/>
          <p14:tracePt t="117309" x="1217613" y="3106738"/>
          <p14:tracePt t="117325" x="1238250" y="3121025"/>
          <p14:tracePt t="117342" x="1252538" y="3135313"/>
          <p14:tracePt t="117358" x="1266825" y="3135313"/>
          <p14:tracePt t="117374" x="1287463" y="3149600"/>
          <p14:tracePt t="117391" x="1301750" y="3155950"/>
          <p14:tracePt t="117409" x="1322388" y="3162300"/>
          <p14:tracePt t="117425" x="1336675" y="3170238"/>
          <p14:tracePt t="117441" x="1343025" y="3170238"/>
          <p14:tracePt t="117474" x="1350963" y="3170238"/>
          <p14:tracePt t="117508" x="1357313" y="3170238"/>
          <p14:tracePt t="117525" x="1371600" y="3170238"/>
          <p14:tracePt t="117542" x="1385888" y="3170238"/>
          <p14:tracePt t="117558" x="1392238" y="3170238"/>
          <p14:tracePt t="117575" x="1412875" y="3170238"/>
          <p14:tracePt t="117591" x="1462088" y="3176588"/>
          <p14:tracePt t="117608" x="1482725" y="3176588"/>
          <p14:tracePt t="117625" x="1517650" y="3176588"/>
          <p14:tracePt t="117642" x="1552575" y="3176588"/>
          <p14:tracePt t="117658" x="1574800" y="3176588"/>
          <p14:tracePt t="117676" x="1595438" y="3176588"/>
          <p14:tracePt t="117695" x="1644650" y="3176588"/>
          <p14:tracePt t="117724" x="1706563" y="3162300"/>
          <p14:tracePt t="117745" x="1741488" y="3162300"/>
          <p14:tracePt t="117747" x="1763713" y="3149600"/>
          <p14:tracePt t="117759" x="1784350" y="3149600"/>
          <p14:tracePt t="117775" x="1811338" y="3141663"/>
          <p14:tracePt t="117793" x="1846263" y="3141663"/>
          <p14:tracePt t="117813" x="1874838" y="3141663"/>
          <p14:tracePt t="117825" x="1895475" y="3141663"/>
          <p14:tracePt t="117845" x="1917700" y="3141663"/>
          <p14:tracePt t="117859" x="1924050" y="3141663"/>
          <p14:tracePt t="117860" x="1930400" y="3141663"/>
          <p14:tracePt t="117879" x="1938338" y="3141663"/>
          <p14:tracePt t="117980" x="1868488" y="3281363"/>
          <p14:tracePt t="117996" x="1811338" y="3429000"/>
          <p14:tracePt t="118009" x="1763713" y="3576638"/>
          <p14:tracePt t="118029" x="1714500" y="3695700"/>
          <p14:tracePt t="118043" x="1685925" y="3792538"/>
          <p14:tracePt t="118059" x="1679575" y="3835400"/>
          <p14:tracePt t="118079" x="1679575" y="3841750"/>
          <p14:tracePt t="118126" x="1714500" y="3827463"/>
          <p14:tracePt t="118145" x="1811338" y="3792538"/>
          <p14:tracePt t="118164" x="1846263" y="3778250"/>
          <p14:tracePt t="118188" x="1889125" y="3765550"/>
          <p14:tracePt t="118190" x="1895475" y="3757613"/>
          <p14:tracePt t="118213" x="1924050" y="3751263"/>
          <p14:tracePt t="118230" x="1938338" y="3751263"/>
          <p14:tracePt t="118248" x="1958975" y="3743325"/>
          <p14:tracePt t="118259" x="1973263" y="3743325"/>
          <p14:tracePt t="118275" x="1993900" y="3743325"/>
          <p14:tracePt t="118295" x="2049463" y="3743325"/>
          <p14:tracePt t="118309" x="2084388" y="3743325"/>
          <p14:tracePt t="118325" x="2133600" y="3743325"/>
          <p14:tracePt t="118345" x="2189163" y="3743325"/>
          <p14:tracePt t="118364" x="2281238" y="3743325"/>
          <p14:tracePt t="118381" x="2336800" y="3743325"/>
          <p14:tracePt t="118405" x="2435225" y="3736975"/>
          <p14:tracePt t="118425" x="2532063" y="3708400"/>
          <p14:tracePt t="118446" x="2609850" y="3695700"/>
          <p14:tracePt t="118465" x="2636838" y="3681413"/>
          <p14:tracePt t="118479" x="2665413" y="3673475"/>
          <p14:tracePt t="118493" x="2671763" y="3673475"/>
          <p14:tracePt t="118513" x="2679700" y="3673475"/>
          <p14:tracePt t="118545" x="2679700" y="3667125"/>
          <p14:tracePt t="119575" x="2665413" y="3667125"/>
          <p14:tracePt t="119595" x="2659063" y="3667125"/>
          <p14:tracePt t="119655" x="2651125" y="3667125"/>
          <p14:tracePt t="119667" x="2644775" y="3667125"/>
          <p14:tracePt t="119796" x="2636838" y="3673475"/>
          <p14:tracePt t="121075" x="0" y="0"/>
        </p14:tracePtLst>
        <p14:tracePtLst>
          <p14:tracePt t="130389" x="2238375" y="2749550"/>
          <p14:tracePt t="130967" x="2238375" y="2771775"/>
          <p14:tracePt t="130984" x="2238375" y="2778125"/>
          <p14:tracePt t="131006" x="2246313" y="2792413"/>
          <p14:tracePt t="131024" x="2252663" y="2806700"/>
          <p14:tracePt t="131041" x="2252663" y="2813050"/>
          <p14:tracePt t="131059" x="2252663" y="2819400"/>
          <p14:tracePt t="131075" x="2252663" y="2833688"/>
          <p14:tracePt t="131451" x="2259013" y="2833688"/>
          <p14:tracePt t="131589" x="2266950" y="2833688"/>
          <p14:tracePt t="131812" x="2266950" y="2827338"/>
          <p14:tracePt t="131825" x="2266950" y="2819400"/>
          <p14:tracePt t="131838" x="2266950" y="2813050"/>
          <p14:tracePt t="131857" x="2266950" y="2806700"/>
          <p14:tracePt t="131871" x="2266950" y="2798763"/>
          <p14:tracePt t="131887" x="2266950" y="2784475"/>
          <p14:tracePt t="131942" x="2266950" y="2778125"/>
          <p14:tracePt t="131954" x="2273300" y="2771775"/>
          <p14:tracePt t="131973" x="2273300" y="2763838"/>
          <p14:tracePt t="131988" x="2281238" y="2757488"/>
          <p14:tracePt t="132003" x="2281238" y="2749550"/>
          <p14:tracePt t="132023" x="2281238" y="2736850"/>
          <p14:tracePt t="132045" x="2287588" y="2722563"/>
          <p14:tracePt t="132092" x="2287588" y="2714625"/>
          <p14:tracePt t="132293" x="2287588" y="2708275"/>
          <p14:tracePt t="132308" x="2295525" y="2693988"/>
          <p14:tracePt t="132325" x="2301875" y="2673350"/>
          <p14:tracePt t="132338" x="2316163" y="2638425"/>
          <p14:tracePt t="132353" x="2336800" y="2609850"/>
          <p14:tracePt t="132374" x="2351088" y="2582863"/>
          <p14:tracePt t="132718" x="2351088" y="2595563"/>
          <p14:tracePt t="132734" x="2351088" y="2603500"/>
          <p14:tracePt t="132756" x="2351088" y="2609850"/>
          <p14:tracePt t="132773" x="2351088" y="2624138"/>
          <p14:tracePt t="132808" x="2351088" y="2630488"/>
          <p14:tracePt t="132825" x="2351088" y="2638425"/>
          <p14:tracePt t="132838" x="2351088" y="2644775"/>
          <p14:tracePt t="132854" x="2351088" y="2652713"/>
          <p14:tracePt t="132908" x="2351088" y="2659063"/>
          <p14:tracePt t="132963" x="2351088" y="2667000"/>
          <p14:tracePt t="132996" x="2351088" y="2679700"/>
          <p14:tracePt t="133022" x="2351088" y="2687638"/>
          <p14:tracePt t="133045" x="2343150" y="2708275"/>
          <p14:tracePt t="133059" x="2336800" y="2714625"/>
          <p14:tracePt t="133076" x="2336800" y="2728913"/>
          <p14:tracePt t="133092" x="2330450" y="2736850"/>
          <p14:tracePt t="133105" x="2330450" y="2749550"/>
          <p14:tracePt t="133122" x="2330450" y="2757488"/>
          <p14:tracePt t="133122" x="2330450" y="2763838"/>
          <p14:tracePt t="133154" x="2322513" y="2771775"/>
          <p14:tracePt t="133175" x="2322513" y="2778125"/>
          <p14:tracePt t="138028" x="2343150" y="2708275"/>
          <p14:tracePt t="138043" x="2343150" y="2701925"/>
          <p14:tracePt t="138064" x="2343150" y="2693988"/>
          <p14:tracePt t="138080" x="2351088" y="2687638"/>
          <p14:tracePt t="138081" x="2351088" y="2679700"/>
          <p14:tracePt t="138092" x="2351088" y="2673350"/>
          <p14:tracePt t="138111" x="2357438" y="2659063"/>
          <p14:tracePt t="138125" x="2365375" y="2644775"/>
          <p14:tracePt t="138145" x="2378075" y="2624138"/>
          <p14:tracePt t="138165" x="2392363" y="2589213"/>
          <p14:tracePt t="138184" x="2413000" y="2568575"/>
          <p14:tracePt t="138187" x="2413000" y="2554288"/>
          <p14:tracePt t="138213" x="2427288" y="2513013"/>
          <p14:tracePt t="138230" x="2441575" y="2490788"/>
          <p14:tracePt t="138230" x="2441575" y="2484438"/>
          <p14:tracePt t="138247" x="2455863" y="2463800"/>
          <p14:tracePt t="138264" x="2455863" y="2441575"/>
          <p14:tracePt t="138280" x="2470150" y="2420938"/>
          <p14:tracePt t="138292" x="2476500" y="2393950"/>
          <p14:tracePt t="138311" x="2482850" y="2371725"/>
          <p14:tracePt t="138329" x="2497138" y="2330450"/>
          <p14:tracePt t="138341" x="2505075" y="2324100"/>
          <p14:tracePt t="138362" x="2511425" y="2295525"/>
          <p14:tracePt t="138375" x="2511425" y="2287588"/>
          <p14:tracePt t="138392" x="2519363" y="2274888"/>
          <p14:tracePt t="138412" x="2519363" y="2239963"/>
          <p14:tracePt t="138425" x="2519363" y="2217738"/>
          <p14:tracePt t="138446" x="2519363" y="2205038"/>
          <p14:tracePt t="138463" x="2519363" y="2182813"/>
          <p14:tracePt t="138479" x="2519363" y="2170113"/>
          <p14:tracePt t="138496" x="2519363" y="2162175"/>
          <p14:tracePt t="138513" x="2519363" y="2147888"/>
          <p14:tracePt t="138525" x="2519363" y="2133600"/>
          <p14:tracePt t="138542" x="2519363" y="2120900"/>
          <p14:tracePt t="138562" x="2519363" y="2098675"/>
          <p14:tracePt t="138579" x="2519363" y="2085975"/>
          <p14:tracePt t="138592" x="2511425" y="2071688"/>
          <p14:tracePt t="138612" x="2511425" y="2057400"/>
          <p14:tracePt t="138629" x="2505075" y="2022475"/>
          <p14:tracePt t="138642" x="2497138" y="2022475"/>
          <p14:tracePt t="138663" x="2497138" y="1993900"/>
          <p14:tracePt t="138666" x="2497138" y="1987550"/>
          <p14:tracePt t="138685" x="2497138" y="1973263"/>
          <p14:tracePt t="138712" x="2497138" y="1944688"/>
          <p14:tracePt t="138730" x="2497138" y="1931988"/>
          <p14:tracePt t="138746" x="2497138" y="1917700"/>
          <p14:tracePt t="138810" x="2490788" y="1917700"/>
          <p14:tracePt t="138824" x="2455863" y="1966913"/>
          <p14:tracePt t="138844" x="2413000" y="2051050"/>
          <p14:tracePt t="138864" x="2351088" y="2147888"/>
          <p14:tracePt t="138886" x="2308225" y="2274888"/>
          <p14:tracePt t="138891" x="2295525" y="2295525"/>
          <p14:tracePt t="138905" x="2295525" y="2351088"/>
          <p14:tracePt t="138927" x="2281238" y="2400300"/>
          <p14:tracePt t="138929" x="2281238" y="2428875"/>
          <p14:tracePt t="138946" x="2266950" y="2498725"/>
          <p14:tracePt t="138963" x="2266950" y="2533650"/>
          <p14:tracePt t="138982" x="2266950" y="2547938"/>
          <p14:tracePt t="139106" x="2266950" y="2540000"/>
          <p14:tracePt t="139125" x="2281238" y="2513013"/>
          <p14:tracePt t="139142" x="2301875" y="2484438"/>
          <p14:tracePt t="139162" x="2322513" y="2441575"/>
          <p14:tracePt t="139188" x="2336800" y="2406650"/>
          <p14:tracePt t="139212" x="2343150" y="2386013"/>
          <p14:tracePt t="139230" x="2351088" y="2365375"/>
          <p14:tracePt t="139259" x="2351088" y="2359025"/>
          <p14:tracePt t="139276" x="2351088" y="2351088"/>
          <p14:tracePt t="139294" x="2351088" y="2344738"/>
          <p14:tracePt t="139325" x="2351088" y="2336800"/>
          <p14:tracePt t="139359" x="2351088" y="2330450"/>
          <p14:tracePt t="139380" x="2351088" y="2316163"/>
          <p14:tracePt t="139411" x="2351088" y="2309813"/>
          <p14:tracePt t="139431" x="2351088" y="2295525"/>
          <p14:tracePt t="139447" x="2351088" y="2287588"/>
          <p14:tracePt t="139480" x="2351088" y="2281238"/>
          <p14:tracePt t="139493" x="2351088" y="2274888"/>
          <p14:tracePt t="139509" x="2351088" y="2260600"/>
          <p14:tracePt t="139531" x="2351088" y="2246313"/>
          <p14:tracePt t="139548" x="2351088" y="2239963"/>
          <p14:tracePt t="139559" x="2351088" y="2232025"/>
          <p14:tracePt t="139580" x="2351088" y="2217738"/>
          <p14:tracePt t="139592" x="2351088" y="2211388"/>
          <p14:tracePt t="139614" x="2351088" y="2197100"/>
          <p14:tracePt t="139627" x="2351088" y="2190750"/>
          <p14:tracePt t="139645" x="2351088" y="2182813"/>
          <p14:tracePt t="139665" x="2351088" y="2170113"/>
          <p14:tracePt t="139681" x="2351088" y="2155825"/>
          <p14:tracePt t="139698" x="2351088" y="2147888"/>
          <p14:tracePt t="139715" x="2351088" y="2112963"/>
          <p14:tracePt t="139732" x="2357438" y="2098675"/>
          <p14:tracePt t="139743" x="2365375" y="2092325"/>
          <p14:tracePt t="139761" x="2365375" y="2057400"/>
          <p14:tracePt t="139780" x="2365375" y="2051050"/>
          <p14:tracePt t="139793" x="2365375" y="2028825"/>
          <p14:tracePt t="139810" x="2365375" y="2016125"/>
          <p14:tracePt t="139830" x="2371725" y="1993900"/>
          <p14:tracePt t="139844" x="2371725" y="1987550"/>
          <p14:tracePt t="139863" x="2371725" y="1973263"/>
          <p14:tracePt t="139880" x="2371725" y="1958975"/>
          <p14:tracePt t="139926" x="2371725" y="1952625"/>
          <p14:tracePt t="139967" x="2371725" y="1944688"/>
          <p14:tracePt t="140496" x="2371725" y="1924050"/>
          <p14:tracePt t="140511" x="2357438" y="1903413"/>
          <p14:tracePt t="140527" x="2330450" y="1882775"/>
          <p14:tracePt t="140544" x="2308225" y="1862138"/>
          <p14:tracePt t="140565" x="2252663" y="1847850"/>
          <p14:tracePt t="140577" x="2232025" y="1847850"/>
          <p14:tracePt t="140594" x="2176463" y="1847850"/>
          <p14:tracePt t="140614" x="2147888" y="1847850"/>
          <p14:tracePt t="140632" x="2112963" y="1847850"/>
          <p14:tracePt t="140649" x="2112963" y="1854200"/>
          <p14:tracePt t="140665" x="2106613" y="1854200"/>
          <p14:tracePt t="140700" x="2092325" y="1854200"/>
          <p14:tracePt t="140716" x="2084388" y="1862138"/>
          <p14:tracePt t="140728" x="2063750" y="1862138"/>
          <p14:tracePt t="140746" x="2035175" y="1874838"/>
          <p14:tracePt t="140761" x="2022475" y="1882775"/>
          <p14:tracePt t="140782" x="2008188" y="1889125"/>
          <p14:tracePt t="140795" x="2000250" y="1889125"/>
          <p14:tracePt t="140796" x="1993900" y="1889125"/>
          <p14:tracePt t="140814" x="1987550" y="1889125"/>
          <p14:tracePt t="140828" x="1979613" y="1897063"/>
          <p14:tracePt t="140846" x="1965325" y="1903413"/>
          <p14:tracePt t="140865" x="1938338" y="1903413"/>
          <p14:tracePt t="140878" x="1909763" y="1903413"/>
          <p14:tracePt t="140894" x="1881188" y="1903413"/>
          <p14:tracePt t="140914" x="1854200" y="1903413"/>
          <p14:tracePt t="140932" x="1784350" y="1903413"/>
          <p14:tracePt t="140949" x="1741488" y="1897063"/>
          <p14:tracePt t="140962" x="1693863" y="1889125"/>
          <p14:tracePt t="140981" x="1657350" y="1882775"/>
          <p14:tracePt t="140996" x="1622425" y="1882775"/>
          <p14:tracePt t="141011" x="1601788" y="1882775"/>
          <p14:tracePt t="141027" x="1581150" y="1882775"/>
          <p14:tracePt t="141044" x="1539875" y="1882775"/>
          <p14:tracePt t="141061" x="1525588" y="1889125"/>
          <p14:tracePt t="141082" x="1462088" y="1889125"/>
          <p14:tracePt t="141094" x="1441450" y="1889125"/>
          <p14:tracePt t="141114" x="1406525" y="1889125"/>
          <p14:tracePt t="141128" x="1371600" y="1889125"/>
          <p14:tracePt t="141146" x="1350963" y="1882775"/>
          <p14:tracePt t="141160" x="1322388" y="1882775"/>
          <p14:tracePt t="141177" x="1308100" y="1874838"/>
          <p14:tracePt t="141199" x="1252538" y="1862138"/>
          <p14:tracePt t="141200" x="1238250" y="1862138"/>
          <p14:tracePt t="141217" x="1223963" y="1862138"/>
          <p14:tracePt t="141228" x="1217613" y="1854200"/>
          <p14:tracePt t="141245" x="1209675" y="1854200"/>
          <p14:tracePt t="141264" x="1203325" y="1854200"/>
          <p14:tracePt t="142389" x="1203325" y="1862138"/>
          <p14:tracePt t="142402" x="1203325" y="1874838"/>
          <p14:tracePt t="142418" x="1203325" y="1882775"/>
          <p14:tracePt t="142434" x="1203325" y="1889125"/>
          <p14:tracePt t="142451" x="1203325" y="1897063"/>
          <p14:tracePt t="142479" x="1203325" y="1903413"/>
          <p14:tracePt t="142498" x="1203325" y="1909763"/>
          <p14:tracePt t="142529" x="1203325" y="1917700"/>
          <p14:tracePt t="142562" x="1203325" y="1924050"/>
          <p14:tracePt t="142599" x="1203325" y="1931988"/>
          <p14:tracePt t="142631" x="1209675" y="1931988"/>
          <p14:tracePt t="142648" x="1209675" y="1938338"/>
          <p14:tracePt t="142667" x="1209675" y="1952625"/>
          <p14:tracePt t="142683" x="1217613" y="1958975"/>
          <p14:tracePt t="142700" x="1217613" y="1973263"/>
          <p14:tracePt t="142701" x="1217613" y="1981200"/>
          <p14:tracePt t="142713" x="1223963" y="1993900"/>
          <p14:tracePt t="142729" x="1231900" y="2008188"/>
          <p14:tracePt t="142749" x="1238250" y="2028825"/>
          <p14:tracePt t="142762" x="1238250" y="2043113"/>
          <p14:tracePt t="142782" x="1244600" y="2063750"/>
          <p14:tracePt t="142801" x="1252538" y="2092325"/>
          <p14:tracePt t="142813" x="1252538" y="2106613"/>
          <p14:tracePt t="142833" x="1258888" y="2133600"/>
          <p14:tracePt t="142846" x="1258888" y="2155825"/>
          <p14:tracePt t="142862" x="1258888" y="2176463"/>
          <p14:tracePt t="142884" x="1258888" y="2211388"/>
          <p14:tracePt t="142900" x="1258888" y="2225675"/>
          <p14:tracePt t="142917" x="1258888" y="2239963"/>
          <p14:tracePt t="142934" x="1258888" y="2260600"/>
          <p14:tracePt t="142951" x="1258888" y="2274888"/>
          <p14:tracePt t="142963" x="1258888" y="2287588"/>
          <p14:tracePt t="142983" x="1258888" y="2301875"/>
          <p14:tracePt t="142997" x="1258888" y="2330450"/>
          <p14:tracePt t="143013" x="1258888" y="2351088"/>
          <p14:tracePt t="143029" x="1258888" y="2400300"/>
          <p14:tracePt t="143046" x="1252538" y="2441575"/>
          <p14:tracePt t="143066" x="1238250" y="2470150"/>
          <p14:tracePt t="143085" x="1238250" y="2519363"/>
          <p14:tracePt t="143108" x="1231900" y="2560638"/>
          <p14:tracePt t="143129" x="1217613" y="2603500"/>
          <p14:tracePt t="143146" x="1217613" y="2630488"/>
          <p14:tracePt t="143166" x="1217613" y="2659063"/>
          <p14:tracePt t="143184" x="1217613" y="2679700"/>
          <p14:tracePt t="143200" x="1209675" y="2701925"/>
          <p14:tracePt t="143213" x="1209675" y="2714625"/>
          <p14:tracePt t="143229" x="1209675" y="2722563"/>
          <p14:tracePt t="143246" x="1209675" y="2749550"/>
          <p14:tracePt t="143266" x="1203325" y="2784475"/>
          <p14:tracePt t="143280" x="1203325" y="2798763"/>
          <p14:tracePt t="143297" x="1203325" y="2819400"/>
          <p14:tracePt t="143313" x="1203325" y="2833688"/>
          <p14:tracePt t="143329" x="1203325" y="2855913"/>
          <p14:tracePt t="143330" x="1203325" y="2862263"/>
          <p14:tracePt t="143346" x="1203325" y="2882900"/>
          <p14:tracePt t="143363" x="1203325" y="2903538"/>
          <p14:tracePt t="143379" x="1203325" y="2925763"/>
          <p14:tracePt t="143396" x="1203325" y="2946400"/>
          <p14:tracePt t="143413" x="1203325" y="2981325"/>
          <p14:tracePt t="143430" x="1203325" y="3009900"/>
          <p14:tracePt t="143447" x="1203325" y="3022600"/>
          <p14:tracePt t="143463" x="1203325" y="3051175"/>
          <p14:tracePt t="143480" x="1203325" y="3086100"/>
          <p14:tracePt t="143496" x="1203325" y="3100388"/>
          <p14:tracePt t="143513" x="1203325" y="3121025"/>
          <p14:tracePt t="143530" x="1203325" y="3135313"/>
          <p14:tracePt t="143546" x="1203325" y="3170238"/>
          <p14:tracePt t="143564" x="1203325" y="3190875"/>
          <p14:tracePt t="143581" x="1203325" y="3205163"/>
          <p14:tracePt t="143597" x="1203325" y="3211513"/>
          <p14:tracePt t="143613" x="1203325" y="3225800"/>
          <p14:tracePt t="143630" x="1203325" y="3240088"/>
          <p14:tracePt t="143646" x="1203325" y="3246438"/>
          <p14:tracePt t="143663" x="1203325" y="3254375"/>
          <p14:tracePt t="143685" x="1203325" y="3260725"/>
          <p14:tracePt t="145261" x="1209675" y="3260725"/>
          <p14:tracePt t="145356" x="1217613" y="3260725"/>
          <p14:tracePt t="145371" x="1231900" y="3260725"/>
          <p14:tracePt t="145387" x="1238250" y="3260725"/>
          <p14:tracePt t="145403" x="1252538" y="3260725"/>
          <p14:tracePt t="145415" x="1258888" y="3260725"/>
          <p14:tracePt t="145434" x="1266825" y="3260725"/>
          <p14:tracePt t="145763" x="1287463" y="3260725"/>
          <p14:tracePt t="145778" x="1328738" y="3260725"/>
          <p14:tracePt t="145798" x="1385888" y="3260725"/>
          <p14:tracePt t="145816" x="1447800" y="3260725"/>
          <p14:tracePt t="145836" x="1539875" y="3260725"/>
          <p14:tracePt t="145853" x="1587500" y="3254375"/>
          <p14:tracePt t="145870" x="1630363" y="3246438"/>
          <p14:tracePt t="145887" x="1671638" y="3246438"/>
          <p14:tracePt t="145888" x="1700213" y="3246438"/>
          <p14:tracePt t="145899" x="1720850" y="3246438"/>
          <p14:tracePt t="145916" x="1763713" y="3246438"/>
          <p14:tracePt t="145935" x="1819275" y="3246438"/>
          <p14:tracePt t="145953" x="1860550" y="3246438"/>
          <p14:tracePt t="145969" x="1895475" y="3246438"/>
          <p14:tracePt t="145985" x="1938338" y="3254375"/>
          <p14:tracePt t="145998" x="1958975" y="3260725"/>
          <p14:tracePt t="146013" x="1993900" y="3260725"/>
          <p14:tracePt t="146033" x="2028825" y="3260725"/>
          <p14:tracePt t="146050" x="2057400" y="3246438"/>
          <p14:tracePt t="146069" x="2112963" y="3240088"/>
          <p14:tracePt t="146094" x="2176463" y="3225800"/>
          <p14:tracePt t="146117" x="2246313" y="3225800"/>
          <p14:tracePt t="146137" x="2287588" y="3219450"/>
          <p14:tracePt t="146153" x="2316163" y="3219450"/>
          <p14:tracePt t="146170" x="2343150" y="3219450"/>
          <p14:tracePt t="146182" x="2351088" y="3211513"/>
          <p14:tracePt t="146202" x="2371725" y="3211513"/>
          <p14:tracePt t="146203" x="2378075" y="3211513"/>
          <p14:tracePt t="146215" x="2386013" y="3211513"/>
          <p14:tracePt t="146235" x="2413000" y="3211513"/>
          <p14:tracePt t="146248" x="2427288" y="3205163"/>
          <p14:tracePt t="146265" x="2435225" y="3205163"/>
          <p14:tracePt t="146285" x="2462213" y="3198813"/>
          <p14:tracePt t="146318" x="2476500" y="3198813"/>
          <p14:tracePt t="147797" x="2482850" y="3190875"/>
          <p14:tracePt t="147812" x="2497138" y="3184525"/>
          <p14:tracePt t="147836" x="2505075" y="3170238"/>
          <p14:tracePt t="147854" x="2511425" y="3170238"/>
          <p14:tracePt t="148949" x="2519363" y="3162300"/>
          <p14:tracePt t="148965" x="2546350" y="3127375"/>
          <p14:tracePt t="148987" x="2574925" y="3086100"/>
          <p14:tracePt t="149002" x="2589213" y="3071813"/>
          <p14:tracePt t="149023" x="2589213" y="3057525"/>
          <p14:tracePt t="149047" x="2589213" y="3044825"/>
          <p14:tracePt t="149073" x="2589213" y="3030538"/>
          <p14:tracePt t="149105" x="2589213" y="3016250"/>
          <p14:tracePt t="149121" x="2589213" y="3009900"/>
          <p14:tracePt t="149154" x="2589213" y="3001963"/>
          <p14:tracePt t="149173" x="2589213" y="2987675"/>
          <p14:tracePt t="149184" x="2595563" y="2981325"/>
          <p14:tracePt t="149200" x="2595563" y="2967038"/>
          <p14:tracePt t="149217" x="2601913" y="2960688"/>
          <p14:tracePt t="149236" x="2601913" y="2932113"/>
          <p14:tracePt t="149250" x="2616200" y="2911475"/>
          <p14:tracePt t="149268" x="2616200" y="2890838"/>
          <p14:tracePt t="149289" x="2624138" y="2862263"/>
          <p14:tracePt t="149312" x="2630488" y="2833688"/>
          <p14:tracePt t="149336" x="2636838" y="2813050"/>
          <p14:tracePt t="149356" x="2636838" y="2806700"/>
          <p14:tracePt t="149373" x="2636838" y="2798763"/>
          <p14:tracePt t="149385" x="2636838" y="2792413"/>
          <p14:tracePt t="149403" x="2636838" y="2784475"/>
          <p14:tracePt t="149455" x="2636838" y="2778125"/>
          <p14:tracePt t="152356" x="0" y="0"/>
        </p14:tracePtLst>
        <p14:tracePtLst>
          <p14:tracePt t="153625" x="2595563" y="2903538"/>
          <p14:tracePt t="153777" x="0" y="0"/>
        </p14:tracePtLst>
        <p14:tracePtLst>
          <p14:tracePt t="153873" x="2595563" y="2903538"/>
          <p14:tracePt t="154060" x="0" y="0"/>
        </p14:tracePtLst>
        <p14:tracePtLst>
          <p14:tracePt t="162342" x="1447800" y="1931988"/>
          <p14:tracePt t="162344" x="1441450" y="1931988"/>
          <p14:tracePt t="162526" x="1433513" y="1931988"/>
          <p14:tracePt t="162548" x="1385888" y="1931988"/>
          <p14:tracePt t="162563" x="1357313" y="1924050"/>
          <p14:tracePt t="162580" x="1328738" y="1917700"/>
          <p14:tracePt t="162596" x="1308100" y="1917700"/>
          <p14:tracePt t="162614" x="1301750" y="1909763"/>
          <p14:tracePt t="162649" x="1316038" y="1903413"/>
          <p14:tracePt t="162668" x="1377950" y="1882775"/>
          <p14:tracePt t="162684" x="1455738" y="1862138"/>
          <p14:tracePt t="162701" x="1574800" y="1854200"/>
          <p14:tracePt t="162713" x="1700213" y="1854200"/>
          <p14:tracePt t="162731" x="1833563" y="1854200"/>
          <p14:tracePt t="162746" x="1987550" y="1854200"/>
          <p14:tracePt t="162765" x="2176463" y="1854200"/>
          <p14:tracePt t="162779" x="2281238" y="1854200"/>
          <p14:tracePt t="162799" x="2330450" y="1854200"/>
          <p14:tracePt t="162818" x="2351088" y="1854200"/>
          <p14:tracePt t="162848" x="2357438" y="1854200"/>
          <p14:tracePt t="163043" x="0" y="0"/>
        </p14:tracePtLst>
        <p14:tracePtLst>
          <p14:tracePt t="164329" x="2259013" y="2806700"/>
          <p14:tracePt t="164578" x="2316163" y="2827338"/>
          <p14:tracePt t="164587" x="2351088" y="2833688"/>
          <p14:tracePt t="164603" x="2386013" y="2833688"/>
          <p14:tracePt t="164620" x="2427288" y="2847975"/>
          <p14:tracePt t="164636" x="2455863" y="2855913"/>
          <p14:tracePt t="164659" x="2476500" y="2855913"/>
          <p14:tracePt t="164681" x="2482850" y="2855913"/>
          <p14:tracePt t="164703" x="2497138" y="2855913"/>
          <p14:tracePt t="164715" x="2505075" y="2855913"/>
          <p14:tracePt t="164733" x="2519363" y="2847975"/>
          <p14:tracePt t="164752" x="2554288" y="2847975"/>
          <p14:tracePt t="164768" x="2574925" y="2847975"/>
          <p14:tracePt t="164785" x="2595563" y="2847975"/>
          <p14:tracePt t="164797" x="2616200" y="2841625"/>
          <p14:tracePt t="164814" x="2624138" y="2841625"/>
          <p14:tracePt t="164831" x="2630488" y="2841625"/>
          <p14:tracePt t="165531" x="0" y="0"/>
        </p14:tracePtLst>
        <p14:tracePtLst>
          <p14:tracePt t="175855" x="2259013" y="2841625"/>
          <p14:tracePt t="176010" x="2266950" y="2841625"/>
          <p14:tracePt t="176026" x="2273300" y="2841625"/>
          <p14:tracePt t="176040" x="2281238" y="2841625"/>
          <p14:tracePt t="176077" x="2295525" y="2841625"/>
          <p14:tracePt t="176094" x="2301875" y="2841625"/>
          <p14:tracePt t="176107" x="2308225" y="2841625"/>
          <p14:tracePt t="176126" x="2316163" y="2841625"/>
          <p14:tracePt t="176145" x="2322513" y="2841625"/>
          <p14:tracePt t="176404" x="2330450" y="2841625"/>
          <p14:tracePt t="176436" x="2336800" y="2841625"/>
          <p14:tracePt t="176470" x="2343150" y="2841625"/>
          <p14:tracePt t="176478" x="2351088" y="2841625"/>
          <p14:tracePt t="176495" x="2357438" y="2833688"/>
          <p14:tracePt t="176512" x="2371725" y="2833688"/>
          <p14:tracePt t="176528" x="2378075" y="2833688"/>
          <p14:tracePt t="176574" x="2386013" y="2833688"/>
          <p14:tracePt t="176591" x="2392363" y="2827338"/>
          <p14:tracePt t="176610" x="2406650" y="2827338"/>
          <p14:tracePt t="176628" x="2413000" y="2827338"/>
          <p14:tracePt t="176645" x="2420938" y="2827338"/>
          <p14:tracePt t="176746" x="2420938" y="2833688"/>
          <p14:tracePt t="176761" x="2420938" y="2841625"/>
          <p14:tracePt t="176792" x="2420938" y="2847975"/>
          <p14:tracePt t="176807" x="2420938" y="2862263"/>
          <p14:tracePt t="176828" x="2413000" y="2868613"/>
          <p14:tracePt t="176857" x="2413000" y="2876550"/>
          <p14:tracePt t="177032" x="2435225" y="2882900"/>
          <p14:tracePt t="177041" x="2441575" y="2882900"/>
          <p14:tracePt t="177061" x="2482850" y="2890838"/>
          <p14:tracePt t="177078" x="2490788" y="2897188"/>
          <p14:tracePt t="177091" x="2511425" y="2903538"/>
          <p14:tracePt t="177111" x="2519363" y="2903538"/>
          <p14:tracePt t="177112" x="2525713" y="2903538"/>
          <p14:tracePt t="177794" x="2525713" y="2911475"/>
          <p14:tracePt t="177810" x="2525713" y="2925763"/>
          <p14:tracePt t="177829" x="2525713" y="2946400"/>
          <p14:tracePt t="177845" x="2525713" y="2952750"/>
          <p14:tracePt t="177858" x="2525713" y="2967038"/>
          <p14:tracePt t="177878" x="2525713" y="2981325"/>
          <p14:tracePt t="178480" x="2525713" y="2973388"/>
          <p14:tracePt t="178496" x="2525713" y="2952750"/>
          <p14:tracePt t="178509" x="2511425" y="2932113"/>
          <p14:tracePt t="178529" x="2497138" y="2897188"/>
          <p14:tracePt t="178543" x="2490788" y="2882900"/>
          <p14:tracePt t="178562" x="2476500" y="2855913"/>
          <p14:tracePt t="178575" x="2470150" y="2855913"/>
          <p14:tracePt t="178594" x="2470150" y="2847975"/>
          <p14:tracePt t="178646" x="2455863" y="2847975"/>
          <p14:tracePt t="178670" x="2447925" y="2847975"/>
          <p14:tracePt t="178692" x="2435225" y="2847975"/>
          <p14:tracePt t="178714" x="2427288" y="2841625"/>
          <p14:tracePt t="178730" x="2420938" y="2833688"/>
          <p14:tracePt t="178747" x="2413000" y="2827338"/>
          <p14:tracePt t="178759" x="2406650" y="2813050"/>
          <p14:tracePt t="178780" x="2400300" y="2792413"/>
          <p14:tracePt t="178797" x="2392363" y="2778125"/>
          <p14:tracePt t="178809" x="2386013" y="2757488"/>
          <p14:tracePt t="178830" x="2378075" y="2728913"/>
          <p14:tracePt t="178842" x="2378075" y="2722563"/>
          <p14:tracePt t="178863" x="2378075" y="2708275"/>
          <p14:tracePt t="178876" x="2371725" y="2708275"/>
          <p14:tracePt t="178897" x="2371725" y="2701925"/>
          <p14:tracePt t="178934" x="2365375" y="2693988"/>
          <p14:tracePt t="179670" x="2365375" y="2708275"/>
          <p14:tracePt t="179683" x="2365375" y="2722563"/>
          <p14:tracePt t="179685" x="2357438" y="2728913"/>
          <p14:tracePt t="179711" x="2343150" y="2771775"/>
          <p14:tracePt t="179731" x="2343150" y="2813050"/>
          <p14:tracePt t="179743" x="2343150" y="2827338"/>
          <p14:tracePt t="179765" x="2336800" y="2855913"/>
          <p14:tracePt t="179996" x="2336800" y="2862263"/>
          <p14:tracePt t="180014" x="2336800" y="2868613"/>
          <p14:tracePt t="180027" x="2336800" y="2876550"/>
          <p14:tracePt t="180047" x="2336800" y="2903538"/>
          <p14:tracePt t="180064" x="2330450" y="2911475"/>
          <p14:tracePt t="180081" x="2330450" y="2917825"/>
          <p14:tracePt t="180098" x="2330450" y="2932113"/>
          <p14:tracePt t="180451" x="0" y="0"/>
        </p14:tracePtLst>
        <p14:tracePtLst>
          <p14:tracePt t="202811" x="2295525" y="2868613"/>
          <p14:tracePt t="202947" x="2316163" y="2868613"/>
          <p14:tracePt t="202964" x="2343150" y="2868613"/>
          <p14:tracePt t="202982" x="2406650" y="2862263"/>
          <p14:tracePt t="202998" x="2462213" y="2862263"/>
          <p14:tracePt t="203017" x="2511425" y="2862263"/>
          <p14:tracePt t="203030" x="2554288" y="2862263"/>
          <p14:tracePt t="203049" x="2595563" y="2862263"/>
          <p14:tracePt t="203062" x="2601913" y="2862263"/>
          <p14:tracePt t="203064" x="2601913" y="2868613"/>
          <p14:tracePt t="203079" x="2609850" y="2868613"/>
          <p14:tracePt t="203095" x="2616200" y="2868613"/>
          <p14:tracePt t="203147" x="2624138" y="2868613"/>
          <p14:tracePt t="203200" x="2616200" y="2868613"/>
          <p14:tracePt t="203215" x="2601913" y="2868613"/>
          <p14:tracePt t="203233" x="2581275" y="2868613"/>
          <p14:tracePt t="203246" x="2560638" y="2868613"/>
          <p14:tracePt t="203263" x="2532063" y="2862263"/>
          <p14:tracePt t="203283" x="2511425" y="2862263"/>
          <p14:tracePt t="203300" x="2497138" y="2862263"/>
          <p14:tracePt t="203313" x="2470150" y="2862263"/>
          <p14:tracePt t="203331" x="2455863" y="2862263"/>
          <p14:tracePt t="203349" x="2435225" y="2862263"/>
          <p14:tracePt t="203366" x="2427288" y="2862263"/>
          <p14:tracePt t="203448" x="2420938" y="2862263"/>
          <p14:tracePt t="203562" x="2413000" y="2862263"/>
          <p14:tracePt t="203578" x="2392363" y="2855913"/>
          <p14:tracePt t="203599" x="2266950" y="2813050"/>
          <p14:tracePt t="203619" x="2092325" y="2763838"/>
          <p14:tracePt t="203635" x="1944688" y="2728913"/>
          <p14:tracePt t="203652" x="1811338" y="2687638"/>
          <p14:tracePt t="203668" x="1720850" y="2667000"/>
          <p14:tracePt t="203685" x="1685925" y="2659063"/>
          <p14:tracePt t="203700" x="1671638" y="2652713"/>
          <p14:tracePt t="203713" x="1665288" y="2652713"/>
          <p14:tracePt t="203766" x="1657350" y="2652713"/>
          <p14:tracePt t="203786" x="1644650" y="2659063"/>
          <p14:tracePt t="203816" x="1622425" y="2673350"/>
          <p14:tracePt t="203833" x="1601788" y="2687638"/>
          <p14:tracePt t="203847" x="1574800" y="2693988"/>
          <p14:tracePt t="203863" x="1525588" y="2714625"/>
          <p14:tracePt t="203886" x="1441450" y="2757488"/>
          <p14:tracePt t="203902" x="1377950" y="2778125"/>
          <p14:tracePt t="203917" x="1301750" y="2806700"/>
          <p14:tracePt t="203935" x="1238250" y="2833688"/>
          <p14:tracePt t="203947" x="1217613" y="2841625"/>
          <p14:tracePt t="203966" x="1154113" y="2876550"/>
          <p14:tracePt t="203984" x="1127125" y="2890838"/>
          <p14:tracePt t="204001" x="1112838" y="2897188"/>
          <p14:tracePt t="204072" x="1104900" y="2903538"/>
          <p14:tracePt t="204092" x="1077913" y="2903538"/>
          <p14:tracePt t="204118" x="1035050" y="2903538"/>
          <p14:tracePt t="204136" x="944563" y="2938463"/>
          <p14:tracePt t="204152" x="889000" y="2960688"/>
          <p14:tracePt t="204168" x="825500" y="2995613"/>
          <p14:tracePt t="204185" x="741363" y="3044825"/>
          <p14:tracePt t="204201" x="650875" y="3092450"/>
          <p14:tracePt t="204214" x="560388" y="3141663"/>
          <p14:tracePt t="204229" x="447675" y="3211513"/>
          <p14:tracePt t="204250" x="336550" y="3275013"/>
          <p14:tracePt t="204268" x="314325" y="3289300"/>
          <p14:tracePt t="204284" x="301625" y="3303588"/>
          <p14:tracePt t="204385" x="322263" y="3289300"/>
          <p14:tracePt t="204400" x="371475" y="3254375"/>
          <p14:tracePt t="204418" x="433388" y="3211513"/>
          <p14:tracePt t="204430" x="511175" y="3170238"/>
          <p14:tracePt t="204450" x="622300" y="3106738"/>
          <p14:tracePt t="204451" x="677863" y="3071813"/>
          <p14:tracePt t="204463" x="749300" y="3030538"/>
          <p14:tracePt t="204483" x="965200" y="2925763"/>
          <p14:tracePt t="204497" x="1090613" y="2876550"/>
          <p14:tracePt t="204513" x="1209675" y="2819400"/>
          <p14:tracePt t="204532" x="1273175" y="2798763"/>
          <p14:tracePt t="204533" x="1293813" y="2792413"/>
          <p14:tracePt t="204547" x="1308100" y="2784475"/>
          <p14:tracePt t="204566" x="1316038" y="2784475"/>
          <p14:tracePt t="204669" x="1287463" y="2798763"/>
          <p14:tracePt t="204686" x="1252538" y="2827338"/>
          <p14:tracePt t="204697" x="1223963" y="2841625"/>
          <p14:tracePt t="204716" x="1139825" y="2890838"/>
          <p14:tracePt t="204730" x="1077913" y="2932113"/>
          <p14:tracePt t="204750" x="1008063" y="2973388"/>
          <p14:tracePt t="204751" x="965200" y="2987675"/>
          <p14:tracePt t="204763" x="938213" y="3009900"/>
          <p14:tracePt t="204785" x="831850" y="3086100"/>
          <p14:tracePt t="204797" x="804863" y="3106738"/>
          <p14:tracePt t="204813" x="784225" y="3127375"/>
          <p14:tracePt t="204836" x="762000" y="3149600"/>
          <p14:tracePt t="204856" x="762000" y="3162300"/>
          <p14:tracePt t="205434" x="755650" y="3170238"/>
          <p14:tracePt t="205449" x="741363" y="3176588"/>
          <p14:tracePt t="205465" x="735013" y="3190875"/>
          <p14:tracePt t="205481" x="720725" y="3205163"/>
          <p14:tracePt t="205502" x="700088" y="3219450"/>
          <p14:tracePt t="205515" x="692150" y="3225800"/>
          <p14:tracePt t="205534" x="685800" y="3233738"/>
          <p14:tracePt t="205553" x="685800" y="3240088"/>
          <p14:tracePt t="205568" x="677863" y="3240088"/>
          <p14:tracePt t="206621" x="685800" y="3233738"/>
          <p14:tracePt t="208561" x="692150" y="3225800"/>
          <p14:tracePt t="208576" x="692150" y="3219450"/>
          <p14:tracePt t="208603" x="700088" y="3211513"/>
          <p14:tracePt t="211108" x="749300" y="3190875"/>
          <p14:tracePt t="211120" x="755650" y="3176588"/>
          <p14:tracePt t="211136" x="769938" y="3176588"/>
          <p14:tracePt t="211156" x="776288" y="3170238"/>
          <p14:tracePt t="211169" x="784225" y="3170238"/>
          <p14:tracePt t="211171" x="796925" y="3162300"/>
          <p14:tracePt t="211190" x="825500" y="3149600"/>
          <p14:tracePt t="211202" x="874713" y="3127375"/>
          <p14:tracePt t="211225" x="1000125" y="3079750"/>
          <p14:tracePt t="211240" x="1119188" y="3036888"/>
          <p14:tracePt t="211264" x="1308100" y="2967038"/>
          <p14:tracePt t="211276" x="1427163" y="2917825"/>
          <p14:tracePt t="211303" x="1609725" y="2841625"/>
          <p14:tracePt t="211324" x="1735138" y="2784475"/>
          <p14:tracePt t="211341" x="1804988" y="2749550"/>
          <p14:tracePt t="211359" x="1854200" y="2714625"/>
          <p14:tracePt t="211370" x="1868488" y="2701925"/>
          <p14:tracePt t="211390" x="1895475" y="2679700"/>
          <p14:tracePt t="211403" x="1903413" y="2667000"/>
          <p14:tracePt t="211403" x="1917700" y="2652713"/>
          <p14:tracePt t="211423" x="1938338" y="2624138"/>
          <p14:tracePt t="211441" x="1973263" y="2568575"/>
          <p14:tracePt t="211458" x="2008188" y="2533650"/>
          <p14:tracePt t="211470" x="2028825" y="2498725"/>
          <p14:tracePt t="211471" x="2035175" y="2484438"/>
          <p14:tracePt t="211489" x="2063750" y="2441575"/>
          <p14:tracePt t="211503" x="2084388" y="2420938"/>
          <p14:tracePt t="211525" x="2098675" y="2386013"/>
          <p14:tracePt t="211540" x="2106613" y="2379663"/>
          <p14:tracePt t="211557" x="2106613" y="2365375"/>
          <p14:tracePt t="211635" x="2070100" y="2365375"/>
          <p14:tracePt t="211636" x="2035175" y="2371725"/>
          <p14:tracePt t="211655" x="1987550" y="2386013"/>
          <p14:tracePt t="211673" x="1881188" y="2414588"/>
          <p14:tracePt t="211686" x="1860550" y="2420938"/>
          <p14:tracePt t="211706" x="1811338" y="2441575"/>
          <p14:tracePt t="211719" x="1776413" y="2455863"/>
          <p14:tracePt t="211737" x="1755775" y="2470150"/>
          <p14:tracePt t="211755" x="1735138" y="2484438"/>
          <p14:tracePt t="211769" x="1714500" y="2484438"/>
          <p14:tracePt t="211786" x="1693863" y="2498725"/>
          <p14:tracePt t="211802" x="1685925" y="2505075"/>
          <p14:tracePt t="211825" x="1651000" y="2525713"/>
          <p14:tracePt t="211841" x="1636713" y="2533650"/>
          <p14:tracePt t="211853" x="1630363" y="2540000"/>
          <p14:tracePt t="211973" x="1657350" y="2533650"/>
          <p14:tracePt t="211974" x="1671638" y="2525713"/>
          <p14:tracePt t="211984" x="1693863" y="2519363"/>
          <p14:tracePt t="212006" x="1728788" y="2505075"/>
          <p14:tracePt t="212020" x="1749425" y="2505075"/>
          <p14:tracePt t="212041" x="1763713" y="2498725"/>
          <p14:tracePt t="212057" x="1770063" y="2498725"/>
          <p14:tracePt t="212388" x="1776413" y="2498725"/>
          <p14:tracePt t="212402" x="1804988" y="2498725"/>
          <p14:tracePt t="212420" x="1839913" y="2498725"/>
          <p14:tracePt t="212436" x="1881188" y="2498725"/>
          <p14:tracePt t="212457" x="1944688" y="2498725"/>
          <p14:tracePt t="212470" x="1993900" y="2498725"/>
          <p14:tracePt t="212489" x="2014538" y="2498725"/>
          <p14:tracePt t="212509" x="2035175" y="2498725"/>
          <p14:tracePt t="212524" x="2049463" y="2490788"/>
          <p14:tracePt t="212541" x="2063750" y="2484438"/>
          <p14:tracePt t="212559" x="2078038" y="2484438"/>
          <p14:tracePt t="212575" x="2078038" y="2476500"/>
          <p14:tracePt t="212591" x="2084388" y="2476500"/>
          <p14:tracePt t="212718" x="2057400" y="2490788"/>
          <p14:tracePt t="212733" x="2028825" y="2498725"/>
          <p14:tracePt t="212759" x="1952625" y="2525713"/>
          <p14:tracePt t="212785" x="1854200" y="2554288"/>
          <p14:tracePt t="212804" x="1833563" y="2560638"/>
          <p14:tracePt t="212822" x="1819275" y="2568575"/>
          <p14:tracePt t="214637" x="1811338" y="2568575"/>
          <p14:tracePt t="214651" x="1804988" y="2568575"/>
          <p14:tracePt t="214677" x="1790700" y="2568575"/>
          <p14:tracePt t="214770" x="1784350" y="2568575"/>
          <p14:tracePt t="214809" x="1776413" y="2568575"/>
          <p14:tracePt t="214825" x="1770063" y="2568575"/>
          <p14:tracePt t="214861" x="1763713" y="2568575"/>
          <p14:tracePt t="214964" x="1755775" y="2560638"/>
          <p14:tracePt t="214996" x="1755775" y="2554288"/>
          <p14:tracePt t="215028" x="1755775" y="2547938"/>
          <p14:tracePt t="215044" x="1763713" y="2540000"/>
          <p14:tracePt t="215060" x="1784350" y="2533650"/>
          <p14:tracePt t="215077" x="1804988" y="2519363"/>
          <p14:tracePt t="215090" x="1839913" y="2505075"/>
          <p14:tracePt t="215110" x="1868488" y="2498725"/>
          <p14:tracePt t="215123" x="1868488" y="2490788"/>
          <p14:tracePt t="215142" x="1874838" y="2476500"/>
          <p14:tracePt t="215161" x="1889125" y="2449513"/>
          <p14:tracePt t="215185" x="1903413" y="2428875"/>
          <p14:tracePt t="215206" x="1909763" y="2428875"/>
          <p14:tracePt t="215342" x="1889125" y="2428875"/>
          <p14:tracePt t="215357" x="1846263" y="2449513"/>
          <p14:tracePt t="215373" x="1784350" y="2490788"/>
          <p14:tracePt t="215390" x="1728788" y="2519363"/>
          <p14:tracePt t="215406" x="1685925" y="2540000"/>
          <p14:tracePt t="215423" x="1651000" y="2568575"/>
          <p14:tracePt t="215439" x="1636713" y="2582863"/>
          <p14:tracePt t="215459" x="1616075" y="2595563"/>
          <p14:tracePt t="215477" x="1595438" y="2624138"/>
          <p14:tracePt t="215496" x="1581150" y="2630488"/>
          <p14:tracePt t="215511" x="1574800" y="2630488"/>
          <p14:tracePt t="215528" x="1566863" y="2638425"/>
          <p14:tracePt t="215842" x="1574800" y="2638425"/>
          <p14:tracePt t="215844" x="1581150" y="2638425"/>
          <p14:tracePt t="215860" x="1587500" y="2638425"/>
          <p14:tracePt t="215877" x="1595438" y="2638425"/>
          <p14:tracePt t="215890" x="1595438" y="2630488"/>
          <p14:tracePt t="215909" x="1601788" y="2630488"/>
          <p14:tracePt t="215944" x="1609725" y="2630488"/>
          <p14:tracePt t="215968" x="1616075" y="2624138"/>
          <p14:tracePt t="215989" x="1630363" y="2617788"/>
          <p14:tracePt t="216007" x="1651000" y="2609850"/>
          <p14:tracePt t="216026" x="1693863" y="2595563"/>
          <p14:tracePt t="216044" x="1714500" y="2589213"/>
          <p14:tracePt t="216062" x="1741488" y="2574925"/>
          <p14:tracePt t="216073" x="1749425" y="2574925"/>
          <p14:tracePt t="216094" x="1770063" y="2568575"/>
          <p14:tracePt t="216107" x="1790700" y="2560638"/>
          <p14:tracePt t="216126" x="1804988" y="2560638"/>
          <p14:tracePt t="216140" x="1825625" y="2560638"/>
          <p14:tracePt t="216157" x="1846263" y="2560638"/>
          <p14:tracePt t="216173" x="1881188" y="2560638"/>
          <p14:tracePt t="216194" x="1924050" y="2560638"/>
          <p14:tracePt t="216207" x="2008188" y="2574925"/>
          <p14:tracePt t="216228" x="2141538" y="2589213"/>
          <p14:tracePt t="216244" x="2197100" y="2595563"/>
          <p14:tracePt t="216261" x="2232025" y="2595563"/>
          <p14:tracePt t="216277" x="2238375" y="2595563"/>
          <p14:tracePt t="216325" x="2246313" y="2595563"/>
          <p14:tracePt t="216363" x="2232025" y="2595563"/>
          <p14:tracePt t="216373" x="2211388" y="2589213"/>
          <p14:tracePt t="216394" x="2119313" y="2568575"/>
          <p14:tracePt t="216407" x="2022475" y="2547938"/>
          <p14:tracePt t="216429" x="1889125" y="2540000"/>
          <p14:tracePt t="216449" x="1784350" y="2533650"/>
          <p14:tracePt t="216477" x="1671638" y="2519363"/>
          <p14:tracePt t="216494" x="1657350" y="2519363"/>
          <p14:tracePt t="216511" x="1644650" y="2513013"/>
          <p14:tracePt t="216604" x="1657350" y="2513013"/>
          <p14:tracePt t="216622" x="1706563" y="2513013"/>
          <p14:tracePt t="216624" x="1735138" y="2513013"/>
          <p14:tracePt t="216643" x="1819275" y="2513013"/>
          <p14:tracePt t="216657" x="1917700" y="2525713"/>
          <p14:tracePt t="216673" x="2022475" y="2540000"/>
          <p14:tracePt t="216692" x="2176463" y="2554288"/>
          <p14:tracePt t="216711" x="2266950" y="2554288"/>
          <p14:tracePt t="216729" x="2351088" y="2554288"/>
          <p14:tracePt t="216745" x="2357438" y="2554288"/>
          <p14:tracePt t="217104" x="2365375" y="2533650"/>
          <p14:tracePt t="217124" x="2378075" y="2519363"/>
          <p14:tracePt t="217126" x="2392363" y="2505075"/>
          <p14:tracePt t="217141" x="2420938" y="2484438"/>
          <p14:tracePt t="217160" x="2470150" y="2470150"/>
          <p14:tracePt t="217174" x="2532063" y="2449513"/>
          <p14:tracePt t="217194" x="2616200" y="2406650"/>
          <p14:tracePt t="217213" x="2671763" y="2371725"/>
          <p14:tracePt t="217228" x="2728913" y="2336800"/>
          <p14:tracePt t="217245" x="2805113" y="2301875"/>
          <p14:tracePt t="217262" x="2840038" y="2287588"/>
          <p14:tracePt t="217288" x="2882900" y="2260600"/>
          <p14:tracePt t="217311" x="2917825" y="2232025"/>
          <p14:tracePt t="217328" x="2952750" y="2197100"/>
          <p14:tracePt t="217341" x="2959100" y="2190750"/>
          <p14:tracePt t="217362" x="2987675" y="2170113"/>
          <p14:tracePt t="217374" x="3008313" y="2162175"/>
          <p14:tracePt t="217394" x="3028950" y="2147888"/>
          <p14:tracePt t="217407" x="3043238" y="2141538"/>
          <p14:tracePt t="217429" x="3049588" y="2127250"/>
          <p14:tracePt t="217450" x="3057525" y="2127250"/>
          <p14:tracePt t="217525" x="3049588" y="2141538"/>
          <p14:tracePt t="217543" x="3014663" y="2176463"/>
          <p14:tracePt t="217562" x="2959100" y="2246313"/>
          <p14:tracePt t="217574" x="2932113" y="2274888"/>
          <p14:tracePt t="217594" x="2868613" y="2344738"/>
          <p14:tracePt t="217613" x="2840038" y="2393950"/>
          <p14:tracePt t="217630" x="2813050" y="2414588"/>
          <p14:tracePt t="217641" x="2798763" y="2428875"/>
          <p14:tracePt t="217661" x="2755900" y="2470150"/>
          <p14:tracePt t="217674" x="2714625" y="2484438"/>
          <p14:tracePt t="217694" x="2671763" y="2498725"/>
          <p14:tracePt t="217714" x="2595563" y="2498725"/>
          <p14:tracePt t="217729" x="2505075" y="2490788"/>
          <p14:tracePt t="217745" x="2400300" y="2463800"/>
          <p14:tracePt t="217762" x="2281238" y="2428875"/>
          <p14:tracePt t="217774" x="2203450" y="2414588"/>
          <p14:tracePt t="217794" x="2049463" y="2386013"/>
          <p14:tracePt t="217815" x="1965325" y="2379663"/>
          <p14:tracePt t="217816" x="1938338" y="2379663"/>
          <p14:tracePt t="217842" x="1881188" y="2379663"/>
          <p14:tracePt t="217857" x="1860550" y="2379663"/>
          <p14:tracePt t="217880" x="1798638" y="2386013"/>
          <p14:tracePt t="217894" x="1763713" y="2386013"/>
          <p14:tracePt t="217915" x="1720850" y="2393950"/>
          <p14:tracePt t="217937" x="1679575" y="2393950"/>
          <p14:tracePt t="217960" x="1651000" y="2393950"/>
          <p14:tracePt t="217978" x="1636713" y="2393950"/>
          <p14:tracePt t="217996" x="1609725" y="2393950"/>
          <p14:tracePt t="218013" x="1601788" y="2393950"/>
          <p14:tracePt t="218043" x="1595438" y="2393950"/>
          <p14:tracePt t="218061" x="1595438" y="2400300"/>
          <p14:tracePt t="218094" x="1587500" y="2406650"/>
          <p14:tracePt t="218129" x="1587500" y="2414588"/>
          <p14:tracePt t="218141" x="1587500" y="2420938"/>
          <p14:tracePt t="218160" x="1595438" y="2428875"/>
          <p14:tracePt t="218161" x="1601788" y="2428875"/>
          <p14:tracePt t="218174" x="1609725" y="2435225"/>
          <p14:tracePt t="218194" x="1630363" y="2449513"/>
          <p14:tracePt t="218214" x="1651000" y="2455863"/>
          <p14:tracePt t="218229" x="1685925" y="2470150"/>
          <p14:tracePt t="218246" x="1720850" y="2476500"/>
          <p14:tracePt t="218262" x="1749425" y="2476500"/>
          <p14:tracePt t="218274" x="1763713" y="2484438"/>
          <p14:tracePt t="218294" x="1776413" y="2484438"/>
          <p14:tracePt t="218405" x="1763713" y="2484438"/>
          <p14:tracePt t="218416" x="1755775" y="2490788"/>
          <p14:tracePt t="218443" x="1741488" y="2490788"/>
          <p14:tracePt t="218462" x="1735138" y="2490788"/>
          <p14:tracePt t="218527" x="1728788" y="2490788"/>
          <p14:tracePt t="218572" x="1728788" y="2484438"/>
          <p14:tracePt t="218590" x="1741488" y="2470150"/>
          <p14:tracePt t="218612" x="1770063" y="2455863"/>
          <p14:tracePt t="218624" x="1784350" y="2449513"/>
          <p14:tracePt t="218644" x="1819275" y="2428875"/>
          <p14:tracePt t="218658" x="1833563" y="2414588"/>
          <p14:tracePt t="218675" x="1846263" y="2406650"/>
          <p14:tracePt t="218694" x="1854200" y="2400300"/>
          <p14:tracePt t="218713" x="1860550" y="2400300"/>
          <p14:tracePt t="218729" x="1868488" y="2400300"/>
          <p14:tracePt t="218743" x="1874838" y="2393950"/>
          <p14:tracePt t="218762" x="1881188" y="2393950"/>
          <p14:tracePt t="218780" x="1889125" y="2393950"/>
          <p14:tracePt t="218797" x="1903413" y="2386013"/>
          <p14:tracePt t="218825" x="1909763" y="2379663"/>
          <p14:tracePt t="218845" x="1917700" y="2379663"/>
          <p14:tracePt t="218859" x="1930400" y="2379663"/>
          <p14:tracePt t="218880" x="1938338" y="2379663"/>
          <p14:tracePt t="218881" x="1944688" y="2379663"/>
          <p14:tracePt t="218897" x="1958975" y="2371725"/>
          <p14:tracePt t="218917" x="1965325" y="2371725"/>
          <p14:tracePt t="218920" x="1979613" y="2371725"/>
          <p14:tracePt t="218943" x="2008188" y="2365375"/>
          <p14:tracePt t="218962" x="2028825" y="2359025"/>
          <p14:tracePt t="218980" x="2063750" y="2351088"/>
          <p14:tracePt t="218996" x="2084388" y="2344738"/>
          <p14:tracePt t="219013" x="2098675" y="2344738"/>
          <p14:tracePt t="219025" x="2112963" y="2330450"/>
          <p14:tracePt t="219042" x="2141538" y="2316163"/>
          <p14:tracePt t="219064" x="2182813" y="2301875"/>
          <p14:tracePt t="219080" x="2211388" y="2295525"/>
          <p14:tracePt t="219092" x="2232025" y="2281238"/>
          <p14:tracePt t="219109" x="2252663" y="2274888"/>
          <p14:tracePt t="219130" x="2281238" y="2260600"/>
          <p14:tracePt t="219142" x="2287588" y="2252663"/>
          <p14:tracePt t="219158" x="2330450" y="2232025"/>
          <p14:tracePt t="219182" x="2365375" y="2217738"/>
          <p14:tracePt t="219206" x="2406650" y="2197100"/>
          <p14:tracePt t="219226" x="2427288" y="2182813"/>
          <p14:tracePt t="219247" x="2435225" y="2182813"/>
          <p14:tracePt t="219258" x="2447925" y="2176463"/>
          <p14:tracePt t="219280" x="2455863" y="2170113"/>
          <p14:tracePt t="219296" x="2462213" y="2162175"/>
          <p14:tracePt t="219314" x="2470150" y="2155825"/>
          <p14:tracePt t="219316" x="2476500" y="2155825"/>
          <p14:tracePt t="219325" x="2482850" y="2155825"/>
          <p14:tracePt t="219344" x="2482850" y="2147888"/>
          <p14:tracePt t="219359" x="2490788" y="2141538"/>
          <p14:tracePt t="219380" x="2505075" y="2133600"/>
          <p14:tracePt t="219393" x="2519363" y="2127250"/>
          <p14:tracePt t="219411" x="2525713" y="2120900"/>
          <p14:tracePt t="219430" x="2540000" y="2106613"/>
          <p14:tracePt t="219447" x="2546350" y="2106613"/>
          <p14:tracePt t="219463" x="2560638" y="2098675"/>
          <p14:tracePt t="219481" x="2574925" y="2085975"/>
          <p14:tracePt t="219497" x="2589213" y="2071688"/>
          <p14:tracePt t="219509" x="2595563" y="2063750"/>
          <p14:tracePt t="219526" x="2624138" y="2051050"/>
          <p14:tracePt t="219542" x="2636838" y="2036763"/>
          <p14:tracePt t="219565" x="2659063" y="2022475"/>
          <p14:tracePt t="219576" x="2665413" y="2016125"/>
          <p14:tracePt t="219593" x="2700338" y="1993900"/>
          <p14:tracePt t="219609" x="2728913" y="1981200"/>
          <p14:tracePt t="219626" x="2755900" y="1973263"/>
          <p14:tracePt t="219643" x="2784475" y="1958975"/>
          <p14:tracePt t="219669" x="2813050" y="1944688"/>
          <p14:tracePt t="219695" x="2840038" y="1944688"/>
          <p14:tracePt t="219714" x="2860675" y="1931988"/>
          <p14:tracePt t="219731" x="2897188" y="1917700"/>
          <p14:tracePt t="219744" x="2917825" y="1909763"/>
          <p14:tracePt t="219763" x="2952750" y="1897063"/>
          <p14:tracePt t="219781" x="3008313" y="1889125"/>
          <p14:tracePt t="219793" x="3036888" y="1882775"/>
          <p14:tracePt t="219814" x="3141663" y="1854200"/>
          <p14:tracePt t="219827" x="3190875" y="1847850"/>
          <p14:tracePt t="219846" x="3267075" y="1812925"/>
          <p14:tracePt t="219866" x="3344863" y="1784350"/>
          <p14:tracePt t="219897" x="3470275" y="1735138"/>
          <p14:tracePt t="219916" x="3511550" y="1714500"/>
          <p14:tracePt t="219931" x="3533775" y="1714500"/>
          <p14:tracePt t="219947" x="3554413" y="1708150"/>
          <p14:tracePt t="219965" x="3568700" y="1708150"/>
          <p14:tracePt t="220123" x="3568700" y="1714500"/>
          <p14:tracePt t="220137" x="3568700" y="1735138"/>
          <p14:tracePt t="220160" x="3568700" y="1778000"/>
          <p14:tracePt t="220176" x="3568700" y="1833563"/>
          <p14:tracePt t="220195" x="3540125" y="1981200"/>
          <p14:tracePt t="220218" x="3498850" y="2176463"/>
          <p14:tracePt t="220244" x="3476625" y="2246313"/>
          <p14:tracePt t="220265" x="3470275" y="2260600"/>
          <p14:tracePt t="220281" x="3470275" y="2274888"/>
          <p14:tracePt t="220283" x="3462338" y="2281238"/>
          <p14:tracePt t="220294" x="3455988" y="2287588"/>
          <p14:tracePt t="220314" x="3435350" y="2309813"/>
          <p14:tracePt t="220326" x="3427413" y="2316163"/>
          <p14:tracePt t="220348" x="3406775" y="2330450"/>
          <p14:tracePt t="220365" x="3392488" y="2330450"/>
          <p14:tracePt t="220377" x="3386138" y="2336800"/>
          <p14:tracePt t="220396" x="3357563" y="2336800"/>
          <p14:tracePt t="220415" x="3322638" y="2336800"/>
          <p14:tracePt t="220431" x="3302000" y="2336800"/>
          <p14:tracePt t="220449" x="3238500" y="2336800"/>
          <p14:tracePt t="220466" x="3203575" y="2336800"/>
          <p14:tracePt t="220481" x="3168650" y="2336800"/>
          <p14:tracePt t="220498" x="3121025" y="2336800"/>
          <p14:tracePt t="220511" x="3078163" y="2336800"/>
          <p14:tracePt t="220531" x="3028950" y="2351088"/>
          <p14:tracePt t="220548" x="2994025" y="2359025"/>
          <p14:tracePt t="220565" x="2932113" y="2365375"/>
          <p14:tracePt t="220581" x="2874963" y="2386013"/>
          <p14:tracePt t="220594" x="2813050" y="2406650"/>
          <p14:tracePt t="220615" x="2708275" y="2449513"/>
          <p14:tracePt t="220627" x="2679700" y="2455863"/>
          <p14:tracePt t="220648" x="2609850" y="2476500"/>
          <p14:tracePt t="220669" x="2546350" y="2498725"/>
          <p14:tracePt t="220695" x="2476500" y="2505075"/>
          <p14:tracePt t="220696" x="2455863" y="2513013"/>
          <p14:tracePt t="220714" x="2413000" y="2519363"/>
          <p14:tracePt t="220731" x="2351088" y="2525713"/>
          <p14:tracePt t="220743" x="2295525" y="2525713"/>
          <p14:tracePt t="220764" x="2203450" y="2525713"/>
          <p14:tracePt t="220781" x="2154238" y="2525713"/>
          <p14:tracePt t="220793" x="2098675" y="2525713"/>
          <p14:tracePt t="220810" x="2028825" y="2525713"/>
          <p14:tracePt t="220830" x="1958975" y="2525713"/>
          <p14:tracePt t="220848" x="1868488" y="2525713"/>
          <p14:tracePt t="220870" x="1798638" y="2525713"/>
          <p14:tracePt t="220895" x="1749425" y="2525713"/>
          <p14:tracePt t="220910" x="1741488" y="2525713"/>
          <p14:tracePt t="220926" x="1735138" y="2525713"/>
          <p14:tracePt t="220949" x="1720850" y="2525713"/>
          <p14:tracePt t="221074" x="1728788" y="2525713"/>
          <p14:tracePt t="221091" x="1763713" y="2525713"/>
          <p14:tracePt t="221113" x="1839913" y="2525713"/>
          <p14:tracePt t="221132" x="1952625" y="2533650"/>
          <p14:tracePt t="221153" x="2049463" y="2540000"/>
          <p14:tracePt t="221155" x="2098675" y="2547938"/>
          <p14:tracePt t="221182" x="2211388" y="2547938"/>
          <p14:tracePt t="221183" x="2238375" y="2547938"/>
          <p14:tracePt t="221198" x="2295525" y="2554288"/>
          <p14:tracePt t="221214" x="2322513" y="2560638"/>
          <p14:tracePt t="221233" x="2357438" y="2560638"/>
          <p14:tracePt t="221248" x="2378075" y="2560638"/>
          <p14:tracePt t="221260" x="2386013" y="2560638"/>
          <p14:tracePt t="221282" x="2400300" y="2560638"/>
          <p14:tracePt t="221374" x="2386013" y="2560638"/>
          <p14:tracePt t="221385" x="2365375" y="2547938"/>
          <p14:tracePt t="221386" x="2336800" y="2540000"/>
          <p14:tracePt t="221415" x="2232025" y="2525713"/>
          <p14:tracePt t="221416" x="2182813" y="2519363"/>
          <p14:tracePt t="221433" x="2092325" y="2498725"/>
          <p14:tracePt t="221448" x="2000250" y="2476500"/>
          <p14:tracePt t="221466" x="1909763" y="2463800"/>
          <p14:tracePt t="221478" x="1846263" y="2455863"/>
          <p14:tracePt t="221494" x="1804988" y="2449513"/>
          <p14:tracePt t="221515" x="1784350" y="2441575"/>
          <p14:tracePt t="221533" x="1776413" y="2441575"/>
          <p14:tracePt t="221548" x="1770063" y="2441575"/>
          <p14:tracePt t="221561" x="1763713" y="2441575"/>
          <p14:tracePt t="221579" x="1755775" y="2441575"/>
          <p14:tracePt t="221716" x="1776413" y="2449513"/>
          <p14:tracePt t="221729" x="1811338" y="2455863"/>
          <p14:tracePt t="221731" x="1846263" y="2455863"/>
          <p14:tracePt t="221749" x="1938338" y="2476500"/>
          <p14:tracePt t="221761" x="2049463" y="2505075"/>
          <p14:tracePt t="221781" x="2147888" y="2513013"/>
          <p14:tracePt t="221794" x="2232025" y="2525713"/>
          <p14:tracePt t="221814" x="2295525" y="2547938"/>
          <p14:tracePt t="221828" x="2308225" y="2547938"/>
          <p14:tracePt t="221850" x="2322513" y="2547938"/>
          <p14:tracePt t="221869" x="2330450" y="2547938"/>
          <p14:tracePt t="221995" x="2336800" y="2547938"/>
          <p14:tracePt t="222009" x="2351088" y="2547938"/>
          <p14:tracePt t="222029" x="2365375" y="2547938"/>
          <p14:tracePt t="222044" x="2378075" y="2540000"/>
          <p14:tracePt t="222065" x="2406650" y="2533650"/>
          <p14:tracePt t="222078" x="2427288" y="2533650"/>
          <p14:tracePt t="222094" x="2455863" y="2533650"/>
          <p14:tracePt t="222114" x="2497138" y="2525713"/>
          <p14:tracePt t="222133" x="2540000" y="2525713"/>
          <p14:tracePt t="222153" x="2595563" y="2525713"/>
          <p14:tracePt t="222179" x="2679700" y="2525713"/>
          <p14:tracePt t="222198" x="2720975" y="2519363"/>
          <p14:tracePt t="222216" x="2749550" y="2519363"/>
          <p14:tracePt t="222358" x="2720975" y="2519363"/>
          <p14:tracePt t="222369" x="2679700" y="2519363"/>
          <p14:tracePt t="222389" x="2616200" y="2519363"/>
          <p14:tracePt t="222413" x="2447925" y="2519363"/>
          <p14:tracePt t="222433" x="2365375" y="2519363"/>
          <p14:tracePt t="222450" x="2273300" y="2519363"/>
          <p14:tracePt t="222462" x="2246313" y="2519363"/>
          <p14:tracePt t="222482" x="2203450" y="2519363"/>
          <p14:tracePt t="222495" x="2182813" y="2519363"/>
          <p14:tracePt t="222517" x="2176463" y="2519363"/>
          <p14:tracePt t="222519" x="2168525" y="2519363"/>
          <p14:tracePt t="222528" x="2162175" y="2519363"/>
          <p14:tracePt t="222547" x="2147888" y="2519363"/>
          <p14:tracePt t="222561" x="2106613" y="2519363"/>
          <p14:tracePt t="222582" x="2028825" y="2519363"/>
          <p14:tracePt t="222594" x="1993900" y="2519363"/>
          <p14:tracePt t="222615" x="1930400" y="2519363"/>
          <p14:tracePt t="222616" x="1909763" y="2519363"/>
          <p14:tracePt t="222638" x="1881188" y="2519363"/>
          <p14:tracePt t="222665" x="1860550" y="2519363"/>
          <p14:tracePt t="222700" x="1854200" y="2519363"/>
          <p14:tracePt t="222717" x="1854200" y="2525713"/>
          <p14:tracePt t="222779" x="1846263" y="2525713"/>
          <p14:tracePt t="222793" x="1839913" y="2525713"/>
          <p14:tracePt t="222902" x="1854200" y="2525713"/>
          <p14:tracePt t="222915" x="1868488" y="2525713"/>
          <p14:tracePt t="222934" x="1952625" y="2525713"/>
          <p14:tracePt t="222946" x="2057400" y="2533650"/>
          <p14:tracePt t="222966" x="2189163" y="2533650"/>
          <p14:tracePt t="222979" x="2301875" y="2533650"/>
          <p14:tracePt t="223000" x="2462213" y="2547938"/>
          <p14:tracePt t="223017" x="2511425" y="2547938"/>
          <p14:tracePt t="223026" x="2540000" y="2547938"/>
          <p14:tracePt t="223047" x="2566988" y="2547938"/>
          <p14:tracePt t="223061" x="2581275" y="2547938"/>
          <p14:tracePt t="223082" x="2616200" y="2540000"/>
          <p14:tracePt t="223096" x="2644775" y="2525713"/>
          <p14:tracePt t="223112" x="2671763" y="2519363"/>
          <p14:tracePt t="223133" x="2700338" y="2505075"/>
          <p14:tracePt t="223134" x="2714625" y="2505075"/>
          <p14:tracePt t="223149" x="2735263" y="2498725"/>
          <p14:tracePt t="223166" x="2749550" y="2490788"/>
          <p14:tracePt t="223182" x="2755900" y="2490788"/>
          <p14:tracePt t="223200" x="2763838" y="2490788"/>
          <p14:tracePt t="223217" x="2770188" y="2484438"/>
          <p14:tracePt t="223233" x="2778125" y="2484438"/>
          <p14:tracePt t="223250" x="2784475" y="2484438"/>
          <p14:tracePt t="223262" x="2790825" y="2484438"/>
          <p14:tracePt t="225261" x="0" y="0"/>
        </p14:tracePtLst>
        <p14:tracePtLst>
          <p14:tracePt t="280671" x="1622425" y="5395913"/>
          <p14:tracePt t="280857" x="1665288" y="5410200"/>
          <p14:tracePt t="280859" x="1714500" y="5422900"/>
          <p14:tracePt t="280876" x="1839913" y="5445125"/>
          <p14:tracePt t="280894" x="1973263" y="5465763"/>
          <p14:tracePt t="280911" x="2162175" y="5472113"/>
          <p14:tracePt t="280929" x="2252663" y="5472113"/>
          <p14:tracePt t="280949" x="2308225" y="5472113"/>
          <p14:tracePt t="281233" x="2308225" y="5480050"/>
          <p14:tracePt t="281237" x="0" y="0"/>
        </p14:tracePtLst>
        <p14:tracePtLst>
          <p14:tracePt t="282183" x="1749425" y="1778000"/>
          <p14:tracePt t="282248" x="1741488" y="1784350"/>
          <p14:tracePt t="282279" x="1741488" y="1804988"/>
          <p14:tracePt t="282295" x="1735138" y="1839913"/>
          <p14:tracePt t="282314" x="1735138" y="1882775"/>
          <p14:tracePt t="282333" x="1735138" y="1909763"/>
          <p14:tracePt t="282345" x="1728788" y="1944688"/>
          <p14:tracePt t="282362" x="1728788" y="1987550"/>
          <p14:tracePt t="282379" x="1728788" y="2022475"/>
          <p14:tracePt t="282380" x="1728788" y="2036763"/>
          <p14:tracePt t="282400" x="1728788" y="2063750"/>
          <p14:tracePt t="282417" x="1728788" y="2092325"/>
          <p14:tracePt t="282418" x="1728788" y="2112963"/>
          <p14:tracePt t="282434" x="1728788" y="2141538"/>
          <p14:tracePt t="282450" x="1728788" y="2176463"/>
          <p14:tracePt t="282462" x="1728788" y="2197100"/>
          <p14:tracePt t="282482" x="1735138" y="2266950"/>
          <p14:tracePt t="282496" x="1741488" y="2309813"/>
          <p14:tracePt t="282515" x="1741488" y="2351088"/>
          <p14:tracePt t="282533" x="1741488" y="2406650"/>
          <p14:tracePt t="282545" x="1741488" y="2414588"/>
          <p14:tracePt t="282546" x="1741488" y="2428875"/>
          <p14:tracePt t="282565" x="1741488" y="2449513"/>
          <p14:tracePt t="282579" x="1741488" y="2463800"/>
          <p14:tracePt t="282600" x="1741488" y="2484438"/>
          <p14:tracePt t="282625" x="1741488" y="2505075"/>
          <p14:tracePt t="282649" x="1741488" y="2525713"/>
          <p14:tracePt t="282667" x="1735138" y="2540000"/>
          <p14:tracePt t="282683" x="1735138" y="2554288"/>
          <p14:tracePt t="282700" x="1728788" y="2568575"/>
          <p14:tracePt t="282713" x="1728788" y="2574925"/>
          <p14:tracePt t="282780" x="1728788" y="2568575"/>
          <p14:tracePt t="282796" x="1728788" y="2540000"/>
          <p14:tracePt t="282817" x="1728788" y="2498725"/>
          <p14:tracePt t="282829" x="1728788" y="2484438"/>
          <p14:tracePt t="282848" x="1728788" y="2406650"/>
          <p14:tracePt t="282865" x="1720850" y="2344738"/>
          <p14:tracePt t="282879" x="1706563" y="2295525"/>
          <p14:tracePt t="282895" x="1693863" y="2232025"/>
          <p14:tracePt t="282915" x="1665288" y="2141538"/>
          <p14:tracePt t="282934" x="1651000" y="2098675"/>
          <p14:tracePt t="282936" x="1651000" y="2063750"/>
          <p14:tracePt t="282946" x="1644650" y="2043113"/>
          <p14:tracePt t="282962" x="1644650" y="2016125"/>
          <p14:tracePt t="282982" x="1644650" y="1973263"/>
          <p14:tracePt t="283000" x="1644650" y="1958975"/>
          <p14:tracePt t="283012" x="1644650" y="1931988"/>
          <p14:tracePt t="283028" x="1651000" y="1917700"/>
          <p14:tracePt t="283052" x="1665288" y="1874838"/>
          <p14:tracePt t="283058" x="1671638" y="1868488"/>
          <p14:tracePt t="283082" x="1679575" y="1833563"/>
          <p14:tracePt t="283102" x="1679575" y="1812925"/>
          <p14:tracePt t="283126" x="1679575" y="1784350"/>
          <p14:tracePt t="283149" x="1679575" y="1763713"/>
          <p14:tracePt t="283166" x="1679575" y="1755775"/>
          <p14:tracePt t="283183" x="1679575" y="1743075"/>
          <p14:tracePt t="283293" x="1679575" y="1763713"/>
          <p14:tracePt t="283314" x="1679575" y="1804988"/>
          <p14:tracePt t="283329" x="1671638" y="1839913"/>
          <p14:tracePt t="283346" x="1665288" y="1889125"/>
          <p14:tracePt t="283366" x="1651000" y="1938338"/>
          <p14:tracePt t="283395" x="1636713" y="2016125"/>
          <p14:tracePt t="283417" x="1636713" y="2078038"/>
          <p14:tracePt t="283434" x="1636713" y="2127250"/>
          <p14:tracePt t="283446" x="1630363" y="2170113"/>
          <p14:tracePt t="283462" x="1622425" y="2197100"/>
          <p14:tracePt t="283482" x="1616075" y="2232025"/>
          <p14:tracePt t="283500" x="1616075" y="2281238"/>
          <p14:tracePt t="283517" x="1616075" y="2301875"/>
          <p14:tracePt t="283533" x="1616075" y="2316163"/>
          <p14:tracePt t="283546" x="1616075" y="2336800"/>
          <p14:tracePt t="283562" x="1616075" y="2359025"/>
          <p14:tracePt t="283582" x="1616075" y="2379663"/>
          <p14:tracePt t="283601" x="1616075" y="2386013"/>
          <p14:tracePt t="283617" x="1616075" y="2400300"/>
          <p14:tracePt t="283635" x="1616075" y="2414588"/>
          <p14:tracePt t="283650" x="1616075" y="2420938"/>
          <p14:tracePt t="283747" x="1622425" y="2351088"/>
          <p14:tracePt t="283761" x="1630363" y="2274888"/>
          <p14:tracePt t="283783" x="1644650" y="2112963"/>
          <p14:tracePt t="283796" x="1644650" y="2078038"/>
          <p14:tracePt t="283813" x="1644650" y="1981200"/>
          <p14:tracePt t="283833" x="1644650" y="1938338"/>
          <p14:tracePt t="283846" x="1644650" y="1917700"/>
          <p14:tracePt t="283862" x="1644650" y="1903413"/>
          <p14:tracePt t="283884" x="1644650" y="1889125"/>
          <p14:tracePt t="283918" x="1644650" y="1882775"/>
          <p14:tracePt t="283963" x="1644650" y="1874838"/>
          <p14:tracePt t="284043" x="1644650" y="1889125"/>
          <p14:tracePt t="284061" x="1657350" y="1944688"/>
          <p14:tracePt t="284085" x="1665288" y="2016125"/>
          <p14:tracePt t="284109" x="1665288" y="2106613"/>
          <p14:tracePt t="284131" x="1665288" y="2170113"/>
          <p14:tracePt t="284157" x="1671638" y="2232025"/>
          <p14:tracePt t="284180" x="1685925" y="2309813"/>
          <p14:tracePt t="284201" x="1685925" y="2344738"/>
          <p14:tracePt t="284213" x="1693863" y="2400300"/>
          <p14:tracePt t="284234" x="1693863" y="2441575"/>
          <p14:tracePt t="284247" x="1700213" y="2449513"/>
          <p14:tracePt t="284266" x="1700213" y="2490788"/>
          <p14:tracePt t="284285" x="1700213" y="2505075"/>
          <p14:tracePt t="284287" x="1706563" y="2505075"/>
          <p14:tracePt t="284297" x="1706563" y="2513013"/>
          <p14:tracePt t="284313" x="1706563" y="2525713"/>
          <p14:tracePt t="284330" x="1706563" y="2533650"/>
          <p14:tracePt t="284349" x="1706563" y="2540000"/>
          <p14:tracePt t="284372" x="1714500" y="2547938"/>
          <p14:tracePt t="284401" x="1714500" y="2554288"/>
          <p14:tracePt t="284433" x="1714500" y="2560638"/>
          <p14:tracePt t="284468" x="1714500" y="2568575"/>
          <p14:tracePt t="284500" x="1714500" y="2574925"/>
          <p14:tracePt t="285094" x="1714500" y="2568575"/>
          <p14:tracePt t="285097" x="1714500" y="2560638"/>
          <p14:tracePt t="285115" x="1714500" y="2540000"/>
          <p14:tracePt t="285134" x="1714500" y="2505075"/>
          <p14:tracePt t="285152" x="1714500" y="2490788"/>
          <p14:tracePt t="285168" x="1714500" y="2476500"/>
          <p14:tracePt t="285402" x="1714500" y="2484438"/>
          <p14:tracePt t="285418" x="1728788" y="2505075"/>
          <p14:tracePt t="285431" x="1728788" y="2513013"/>
          <p14:tracePt t="285450" x="1735138" y="2525713"/>
          <p14:tracePt t="285465" x="1735138" y="2533650"/>
          <p14:tracePt t="285858" x="1749425" y="2547938"/>
          <p14:tracePt t="285871" x="1749425" y="2554288"/>
          <p14:tracePt t="285886" x="1749425" y="2560638"/>
          <p14:tracePt t="286436" x="1749425" y="2547938"/>
          <p14:tracePt t="286448" x="1749425" y="2540000"/>
          <p14:tracePt t="286469" x="1749425" y="2533650"/>
          <p14:tracePt t="286486" x="1749425" y="2525713"/>
          <p14:tracePt t="286518" x="1749425" y="2519363"/>
          <p14:tracePt t="286535" x="1749425" y="2513013"/>
          <p14:tracePt t="286586" x="1749425" y="2505075"/>
          <p14:tracePt t="287295" x="0" y="0"/>
        </p14:tracePtLst>
        <p14:tracePtLst>
          <p14:tracePt t="288468" x="1055688" y="2827338"/>
          <p14:tracePt t="288499" x="1049338" y="2827338"/>
          <p14:tracePt t="288591" x="1069975" y="2827338"/>
          <p14:tracePt t="288606" x="1112838" y="2827338"/>
          <p14:tracePt t="288624" x="1189038" y="2827338"/>
          <p14:tracePt t="288654" x="1412875" y="2847975"/>
          <p14:tracePt t="288667" x="1525588" y="2855913"/>
          <p14:tracePt t="288686" x="1665288" y="2862263"/>
          <p14:tracePt t="288701" x="1798638" y="2862263"/>
          <p14:tracePt t="288718" x="1973263" y="2862263"/>
          <p14:tracePt t="288737" x="2092325" y="2855913"/>
          <p14:tracePt t="288750" x="2203450" y="2833688"/>
          <p14:tracePt t="288769" x="2330450" y="2813050"/>
          <p14:tracePt t="288784" x="2427288" y="2792413"/>
          <p14:tracePt t="288806" x="2581275" y="2778125"/>
          <p14:tracePt t="288823" x="2686050" y="2778125"/>
          <p14:tracePt t="288839" x="2749550" y="2778125"/>
          <p14:tracePt t="288856" x="2790825" y="2778125"/>
          <p14:tracePt t="288872" x="2860675" y="2784475"/>
          <p14:tracePt t="288884" x="2924175" y="2792413"/>
          <p14:tracePt t="288901" x="3001963" y="2813050"/>
          <p14:tracePt t="288920" x="3148013" y="2833688"/>
          <p14:tracePt t="288934" x="3197225" y="2841625"/>
          <p14:tracePt t="288951" x="3336925" y="2882900"/>
          <p14:tracePt t="288971" x="3421063" y="2917825"/>
          <p14:tracePt t="288989" x="3554413" y="2952750"/>
          <p14:tracePt t="289001" x="3589338" y="2960688"/>
          <p14:tracePt t="289021" x="3638550" y="2960688"/>
          <p14:tracePt t="289034" x="3644900" y="2960688"/>
          <p14:tracePt t="289278" x="0" y="0"/>
        </p14:tracePtLst>
        <p14:tracePtLst>
          <p14:tracePt t="290267" x="1154113" y="2455863"/>
          <p14:tracePt t="290300" x="1168400" y="2455863"/>
          <p14:tracePt t="290323" x="1252538" y="2470150"/>
          <p14:tracePt t="290341" x="1322388" y="2476500"/>
          <p14:tracePt t="290357" x="1398588" y="2490788"/>
          <p14:tracePt t="290374" x="1462088" y="2505075"/>
          <p14:tracePt t="290386" x="1539875" y="2519363"/>
          <p14:tracePt t="290402" x="1616075" y="2519363"/>
          <p14:tracePt t="290422" x="1735138" y="2519363"/>
          <p14:tracePt t="290436" x="1839913" y="2519363"/>
          <p14:tracePt t="290454" x="1973263" y="2519363"/>
          <p14:tracePt t="290473" x="2176463" y="2519363"/>
          <p14:tracePt t="290485" x="2259013" y="2519363"/>
          <p14:tracePt t="290505" x="2511425" y="2533650"/>
          <p14:tracePt t="290519" x="2671763" y="2554288"/>
          <p14:tracePt t="290537" x="2778125" y="2560638"/>
          <p14:tracePt t="290557" x="2903538" y="2589213"/>
          <p14:tracePt t="290574" x="2938463" y="2589213"/>
          <p14:tracePt t="290590" x="2952750" y="2595563"/>
          <p14:tracePt t="290607" x="2967038" y="2595563"/>
          <p14:tracePt t="290746" x="2959100" y="2595563"/>
          <p14:tracePt t="290749" x="0" y="0"/>
        </p14:tracePtLst>
        <p14:tracePtLst>
          <p14:tracePt t="291310" x="1693863" y="2455863"/>
          <p14:tracePt t="291359" x="1714500" y="2441575"/>
          <p14:tracePt t="291368" x="1728788" y="2428875"/>
          <p14:tracePt t="291389" x="1763713" y="2379663"/>
          <p14:tracePt t="291403" x="1804988" y="2301875"/>
          <p14:tracePt t="291422" x="1825625" y="2217738"/>
          <p14:tracePt t="291442" x="1833563" y="2092325"/>
          <p14:tracePt t="291453" x="1833563" y="2063750"/>
          <p14:tracePt t="291474" x="1798638" y="1952625"/>
          <p14:tracePt t="291486" x="1763713" y="1897063"/>
          <p14:tracePt t="291506" x="1755775" y="1862138"/>
          <p14:tracePt t="291532" x="1741488" y="1790700"/>
          <p14:tracePt t="291555" x="1741488" y="1743075"/>
          <p14:tracePt t="291574" x="1741488" y="1714500"/>
          <p14:tracePt t="291591" x="1755775" y="1665288"/>
          <p14:tracePt t="291603" x="1763713" y="1644650"/>
          <p14:tracePt t="291625" x="1776413" y="1595438"/>
          <p14:tracePt t="291640" x="1784350" y="1566863"/>
          <p14:tracePt t="291653" x="1790700" y="1531938"/>
          <p14:tracePt t="291669" x="1798638" y="1519238"/>
          <p14:tracePt t="291690" x="1798638" y="1511300"/>
          <p14:tracePt t="291978" x="1798638" y="1519238"/>
          <p14:tracePt t="291993" x="1790700" y="1525588"/>
          <p14:tracePt t="292016" x="1790700" y="1531938"/>
          <p14:tracePt t="292040" x="1784350" y="1546225"/>
          <p14:tracePt t="292057" x="1784350" y="1554163"/>
          <p14:tracePt t="292074" x="1784350" y="1560513"/>
          <p14:tracePt t="292091" x="1784350" y="1566863"/>
          <p14:tracePt t="292103" x="1784350" y="1574800"/>
          <p14:tracePt t="292125" x="1776413" y="1574800"/>
          <p14:tracePt t="292140" x="1776413" y="1581150"/>
          <p14:tracePt t="292354" x="1776413" y="1589088"/>
          <p14:tracePt t="292451" x="1770063" y="1595438"/>
          <p14:tracePt t="292466" x="1770063" y="1601788"/>
          <p14:tracePt t="292489" x="1763713" y="1616075"/>
          <p14:tracePt t="292509" x="1763713" y="1638300"/>
          <p14:tracePt t="292525" x="1763713" y="1644650"/>
          <p14:tracePt t="292542" x="1763713" y="1658938"/>
          <p14:tracePt t="292543" x="1763713" y="1665288"/>
          <p14:tracePt t="292558" x="1763713" y="1679575"/>
          <p14:tracePt t="292575" x="1763713" y="1700213"/>
          <p14:tracePt t="292587" x="1763713" y="1708150"/>
          <p14:tracePt t="292608" x="1763713" y="1743075"/>
          <p14:tracePt t="292625" x="1763713" y="1770063"/>
          <p14:tracePt t="292627" x="1763713" y="1778000"/>
          <p14:tracePt t="292637" x="1763713" y="1790700"/>
          <p14:tracePt t="292654" x="1763713" y="1827213"/>
          <p14:tracePt t="292674" x="1763713" y="1868488"/>
          <p14:tracePt t="292687" x="1763713" y="1889125"/>
          <p14:tracePt t="292703" x="1763713" y="1909763"/>
          <p14:tracePt t="292719" x="1763713" y="1938338"/>
          <p14:tracePt t="292736" x="1763713" y="1952625"/>
          <p14:tracePt t="292755" x="1763713" y="1993900"/>
          <p14:tracePt t="292770" x="1763713" y="2036763"/>
          <p14:tracePt t="292787" x="1763713" y="2078038"/>
          <p14:tracePt t="292808" x="1763713" y="2106613"/>
          <p14:tracePt t="292825" x="1763713" y="2155825"/>
          <p14:tracePt t="292840" x="1763713" y="2205038"/>
          <p14:tracePt t="292853" x="1763713" y="2274888"/>
          <p14:tracePt t="292874" x="1755775" y="2371725"/>
          <p14:tracePt t="292884" x="1755775" y="2393950"/>
          <p14:tracePt t="292909" x="1749425" y="2455863"/>
          <p14:tracePt t="292920" x="1749425" y="2463800"/>
          <p14:tracePt t="292983" x="1749425" y="2470150"/>
          <p14:tracePt t="293262" x="0" y="0"/>
        </p14:tracePtLst>
        <p14:tracePtLst>
          <p14:tracePt t="305229" x="5072063" y="2771775"/>
          <p14:tracePt t="305356" x="0" y="0"/>
        </p14:tracePtLst>
        <p14:tracePtLst>
          <p14:tracePt t="305485" x="5086350" y="2763838"/>
          <p14:tracePt t="305514" x="5080000" y="2771775"/>
          <p14:tracePt t="305531" x="5065713" y="2784475"/>
          <p14:tracePt t="305548" x="5043488" y="2792413"/>
          <p14:tracePt t="305565" x="5037138" y="2792413"/>
          <p14:tracePt t="305582" x="5022850" y="2798763"/>
          <p14:tracePt t="305601" x="5002213" y="2806700"/>
          <p14:tracePt t="305620" x="4987925" y="2806700"/>
          <p14:tracePt t="305636" x="4967288" y="2813050"/>
          <p14:tracePt t="305653" x="4946650" y="2819400"/>
          <p14:tracePt t="305669" x="4883150" y="2827338"/>
          <p14:tracePt t="305681" x="4862513" y="2833688"/>
          <p14:tracePt t="305700" x="4778375" y="2876550"/>
          <p14:tracePt t="305715" x="4714875" y="2911475"/>
          <p14:tracePt t="305732" x="4665663" y="2938463"/>
          <p14:tracePt t="305752" x="4610100" y="2981325"/>
          <p14:tracePt t="305768" x="4575175" y="3009900"/>
          <p14:tracePt t="305786" x="4540250" y="3036888"/>
          <p14:tracePt t="305797" x="4505325" y="3065463"/>
          <p14:tracePt t="305818" x="4435475" y="3121025"/>
          <p14:tracePt t="305844" x="4371975" y="3170238"/>
          <p14:tracePt t="305869" x="4337050" y="3205163"/>
          <p14:tracePt t="305886" x="4310063" y="3233738"/>
          <p14:tracePt t="305902" x="4302125" y="3246438"/>
          <p14:tracePt t="305915" x="4295775" y="3260725"/>
          <p14:tracePt t="305916" x="4295775" y="3268663"/>
          <p14:tracePt t="305934" x="4289425" y="3281363"/>
          <p14:tracePt t="306014" x="4310063" y="3275013"/>
          <p14:tracePt t="306029" x="4344988" y="3260725"/>
          <p14:tracePt t="306050" x="4379913" y="3246438"/>
          <p14:tracePt t="306051" x="4406900" y="3233738"/>
          <p14:tracePt t="306064" x="4429125" y="3225800"/>
          <p14:tracePt t="306086" x="4548188" y="3184525"/>
          <p14:tracePt t="306103" x="4722813" y="3121025"/>
          <p14:tracePt t="306120" x="4833938" y="3086100"/>
          <p14:tracePt t="306136" x="4987925" y="3044825"/>
          <p14:tracePt t="306153" x="5135563" y="2995613"/>
          <p14:tracePt t="306169" x="5260975" y="2973388"/>
          <p14:tracePt t="306182" x="5365750" y="2946400"/>
          <p14:tracePt t="306202" x="5505450" y="2897188"/>
          <p14:tracePt t="306215" x="5568950" y="2890838"/>
          <p14:tracePt t="306216" x="5603875" y="2882900"/>
          <p14:tracePt t="306234" x="5708650" y="2868613"/>
          <p14:tracePt t="306253" x="5842000" y="2847975"/>
          <p14:tracePt t="306254" x="5911850" y="2841625"/>
          <p14:tracePt t="306264" x="5975350" y="2827338"/>
          <p14:tracePt t="306285" x="6142038" y="2784475"/>
          <p14:tracePt t="306302" x="6240463" y="2749550"/>
          <p14:tracePt t="306314" x="6296025" y="2722563"/>
          <p14:tracePt t="306333" x="6318250" y="2693988"/>
          <p14:tracePt t="306347" x="6338888" y="2673350"/>
          <p14:tracePt t="306364" x="6345238" y="2644775"/>
          <p14:tracePt t="306381" x="6359525" y="2609850"/>
          <p14:tracePt t="306398" x="6365875" y="2589213"/>
          <p14:tracePt t="306415" x="6373813" y="2560638"/>
          <p14:tracePt t="306434" x="6388100" y="2533650"/>
          <p14:tracePt t="306453" x="6408738" y="2505075"/>
          <p14:tracePt t="306465" x="6429375" y="2484438"/>
          <p14:tracePt t="306481" x="6450013" y="2455863"/>
          <p14:tracePt t="306502" x="6478588" y="2435225"/>
          <p14:tracePt t="306667" x="6478588" y="2441575"/>
          <p14:tracePt t="306683" x="6478588" y="2455863"/>
          <p14:tracePt t="306702" x="6472238" y="2484438"/>
          <p14:tracePt t="306721" x="6457950" y="2519363"/>
          <p14:tracePt t="306736" x="6450013" y="2540000"/>
          <p14:tracePt t="306748" x="6450013" y="2554288"/>
          <p14:tracePt t="306769" x="6450013" y="2568575"/>
          <p14:tracePt t="306782" x="6450013" y="2574925"/>
          <p14:tracePt t="307875" x="6450013" y="2568575"/>
          <p14:tracePt t="307884" x="6450013" y="2560638"/>
          <p14:tracePt t="308468" x="6457950" y="2547938"/>
          <p14:tracePt t="308499" x="6457950" y="2533650"/>
          <p14:tracePt t="308515" x="6464300" y="2519363"/>
          <p14:tracePt t="309704" x="6472238" y="2470150"/>
          <p14:tracePt t="309716" x="6478588" y="2441575"/>
          <p14:tracePt t="309741" x="6507163" y="2316163"/>
          <p14:tracePt t="309770" x="6527800" y="2211388"/>
          <p14:tracePt t="309771" x="6534150" y="2182813"/>
          <p14:tracePt t="309788" x="6554788" y="2141538"/>
          <p14:tracePt t="309807" x="6562725" y="2092325"/>
          <p14:tracePt t="309809" x="6569075" y="2063750"/>
          <p14:tracePt t="309835" x="6583363" y="2008188"/>
          <p14:tracePt t="309856" x="6597650" y="1966913"/>
          <p14:tracePt t="309869" x="6604000" y="1938338"/>
          <p14:tracePt t="309885" x="6604000" y="1931988"/>
          <p14:tracePt t="309905" x="6604000" y="1924050"/>
          <p14:tracePt t="309907" x="6611938" y="1909763"/>
          <p14:tracePt t="309938" x="6611938" y="1903413"/>
          <p14:tracePt t="309972" x="6611938" y="1897063"/>
          <p14:tracePt t="311293" x="6597650" y="1903413"/>
          <p14:tracePt t="311326" x="6589713" y="1909763"/>
          <p14:tracePt t="311342" x="6583363" y="1909763"/>
          <p14:tracePt t="311353" x="6577013" y="1917700"/>
          <p14:tracePt t="311370" x="6569075" y="1917700"/>
          <p14:tracePt t="311403" x="6562725" y="1917700"/>
          <p14:tracePt t="311420" x="6562725" y="1924050"/>
          <p14:tracePt t="311436" x="6554788" y="1924050"/>
          <p14:tracePt t="311453" x="6548438" y="1924050"/>
          <p14:tracePt t="311470" x="6534150" y="1931988"/>
          <p14:tracePt t="311487" x="6527800" y="1931988"/>
          <p14:tracePt t="311503" x="6519863" y="1931988"/>
          <p14:tracePt t="311623" x="6513513" y="1931988"/>
          <p14:tracePt t="311635" x="6507163" y="1938338"/>
          <p14:tracePt t="311654" x="6484938" y="1944688"/>
          <p14:tracePt t="311671" x="6457950" y="1952625"/>
          <p14:tracePt t="311687" x="6429375" y="1958975"/>
          <p14:tracePt t="311703" x="6394450" y="1958975"/>
          <p14:tracePt t="311721" x="6345238" y="1973263"/>
          <p14:tracePt t="311737" x="6310313" y="1981200"/>
          <p14:tracePt t="311754" x="6275388" y="1987550"/>
          <p14:tracePt t="311771" x="6234113" y="2008188"/>
          <p14:tracePt t="311787" x="6184900" y="2016125"/>
          <p14:tracePt t="311789" x="6164263" y="2022475"/>
          <p14:tracePt t="311809" x="6107113" y="2036763"/>
          <p14:tracePt t="311825" x="6045200" y="2043113"/>
          <p14:tracePt t="311826" x="6010275" y="2043113"/>
          <p14:tracePt t="311837" x="5981700" y="2043113"/>
          <p14:tracePt t="311855" x="5897563" y="2043113"/>
          <p14:tracePt t="311856" x="5862638" y="2043113"/>
          <p14:tracePt t="311874" x="5772150" y="2043113"/>
          <p14:tracePt t="311887" x="5688013" y="2043113"/>
          <p14:tracePt t="311902" x="5624513" y="2043113"/>
          <p14:tracePt t="311922" x="5548313" y="2043113"/>
          <p14:tracePt t="311940" x="5456238" y="2043113"/>
          <p14:tracePt t="311957" x="5421313" y="2043113"/>
          <p14:tracePt t="311973" x="5380038" y="2043113"/>
          <p14:tracePt t="311986" x="5338763" y="2043113"/>
          <p14:tracePt t="312003" x="5295900" y="2051050"/>
          <p14:tracePt t="312024" x="5246688" y="2063750"/>
          <p14:tracePt t="312041" x="5197475" y="2063750"/>
          <p14:tracePt t="312058" x="5127625" y="2071688"/>
          <p14:tracePt t="312075" x="5065713" y="2078038"/>
          <p14:tracePt t="312091" x="4987925" y="2078038"/>
          <p14:tracePt t="312103" x="4932363" y="2078038"/>
          <p14:tracePt t="312123" x="4883150" y="2078038"/>
          <p14:tracePt t="312140" x="4833938" y="2078038"/>
          <p14:tracePt t="312158" x="4813300" y="2078038"/>
          <p14:tracePt t="312170" x="4806950" y="2078038"/>
          <p14:tracePt t="312189" x="4792663" y="2078038"/>
          <p14:tracePt t="312204" x="4778375" y="2078038"/>
          <p14:tracePt t="312221" x="4772025" y="2078038"/>
          <p14:tracePt t="312237" x="4749800" y="2078038"/>
          <p14:tracePt t="312238" x="4743450" y="2078038"/>
          <p14:tracePt t="312254" x="4714875" y="2078038"/>
          <p14:tracePt t="313452" x="4714875" y="2085975"/>
          <p14:tracePt t="313466" x="4708525" y="2092325"/>
          <p14:tracePt t="313490" x="4702175" y="2098675"/>
          <p14:tracePt t="313505" x="4702175" y="2112963"/>
          <p14:tracePt t="313506" x="4702175" y="2120900"/>
          <p14:tracePt t="313526" x="4702175" y="2147888"/>
          <p14:tracePt t="313543" x="4702175" y="2211388"/>
          <p14:tracePt t="313560" x="4702175" y="2281238"/>
          <p14:tracePt t="313571" x="4702175" y="2309813"/>
          <p14:tracePt t="313592" x="4708525" y="2371725"/>
          <p14:tracePt t="313609" x="4714875" y="2406650"/>
          <p14:tracePt t="313621" x="4714875" y="2428875"/>
          <p14:tracePt t="313641" x="4714875" y="2441575"/>
          <p14:tracePt t="313654" x="4714875" y="2449513"/>
          <p14:tracePt t="313674" x="4714875" y="2455863"/>
          <p14:tracePt t="313721" x="4714875" y="2463800"/>
          <p14:tracePt t="313741" x="4714875" y="2470150"/>
          <p14:tracePt t="313759" x="4714875" y="2476500"/>
          <p14:tracePt t="313776" x="4714875" y="2490788"/>
          <p14:tracePt t="313793" x="4714875" y="2505075"/>
          <p14:tracePt t="313809" x="4708525" y="2525713"/>
          <p14:tracePt t="313822" x="4708525" y="2554288"/>
          <p14:tracePt t="313841" x="4708525" y="2589213"/>
          <p14:tracePt t="313854" x="4708525" y="2630488"/>
          <p14:tracePt t="313874" x="4708525" y="2687638"/>
          <p14:tracePt t="313892" x="4708525" y="2714625"/>
          <p14:tracePt t="313909" x="4708525" y="2771775"/>
          <p14:tracePt t="313921" x="4708525" y="2798763"/>
          <p14:tracePt t="313942" x="4708525" y="2847975"/>
          <p14:tracePt t="313954" x="4708525" y="2862263"/>
          <p14:tracePt t="313974" x="4708525" y="2911475"/>
          <p14:tracePt t="313988" x="4708525" y="2938463"/>
          <p14:tracePt t="314009" x="4714875" y="2987675"/>
          <p14:tracePt t="314025" x="4722813" y="3016250"/>
          <p14:tracePt t="314042" x="4722813" y="3051175"/>
          <p14:tracePt t="314059" x="4722813" y="3092450"/>
          <p14:tracePt t="314076" x="4722813" y="3211513"/>
          <p14:tracePt t="314093" x="4722813" y="3275013"/>
          <p14:tracePt t="314104" x="4722813" y="3309938"/>
          <p14:tracePt t="314123" x="4722813" y="3414713"/>
          <p14:tracePt t="314141" x="4722813" y="3478213"/>
          <p14:tracePt t="314154" x="4722813" y="3519488"/>
          <p14:tracePt t="314176" x="4722813" y="3582988"/>
          <p14:tracePt t="314188" x="4722813" y="3597275"/>
          <p14:tracePt t="314188" x="4722813" y="3603625"/>
          <p14:tracePt t="314207" x="4722813" y="3624263"/>
          <p14:tracePt t="314221" x="4722813" y="3632200"/>
          <p14:tracePt t="314238" x="4722813" y="3638550"/>
          <p14:tracePt t="314827" x="4806950" y="3646488"/>
          <p14:tracePt t="314837" x="4854575" y="3652838"/>
          <p14:tracePt t="314858" x="5051425" y="3652838"/>
          <p14:tracePt t="314876" x="5162550" y="3646488"/>
          <p14:tracePt t="314893" x="5260975" y="3632200"/>
          <p14:tracePt t="314902" x="5330825" y="3617913"/>
          <p14:tracePt t="314926" x="5380038" y="3611563"/>
          <p14:tracePt t="314939" x="5394325" y="3603625"/>
          <p14:tracePt t="314958" x="5408613" y="3597275"/>
          <p14:tracePt t="314977" x="5429250" y="3597275"/>
          <p14:tracePt t="314993" x="5443538" y="3597275"/>
          <p14:tracePt t="315010" x="5484813" y="3597275"/>
          <p14:tracePt t="315026" x="5527675" y="3597275"/>
          <p14:tracePt t="315045" x="5632450" y="3597275"/>
          <p14:tracePt t="315060" x="5722938" y="3597275"/>
          <p14:tracePt t="315076" x="5799138" y="3597275"/>
          <p14:tracePt t="315089" x="5848350" y="3597275"/>
          <p14:tracePt t="315109" x="5876925" y="3597275"/>
          <p14:tracePt t="315111" x="5897563" y="3597275"/>
          <p14:tracePt t="316388" x="5905500" y="3597275"/>
          <p14:tracePt t="316403" x="5981700" y="3597275"/>
          <p14:tracePt t="316424" x="6149975" y="3597275"/>
          <p14:tracePt t="316442" x="6234113" y="3597275"/>
          <p14:tracePt t="316461" x="6289675" y="3597275"/>
          <p14:tracePt t="316717" x="6289675" y="3582988"/>
          <p14:tracePt t="316742" x="6289675" y="3513138"/>
          <p14:tracePt t="316762" x="6296025" y="3414713"/>
          <p14:tracePt t="316779" x="6303963" y="3344863"/>
          <p14:tracePt t="316792" x="6318250" y="3254375"/>
          <p14:tracePt t="316807" x="6318250" y="3149600"/>
          <p14:tracePt t="316824" x="6318250" y="3079750"/>
          <p14:tracePt t="316844" x="6318250" y="2973388"/>
          <p14:tracePt t="316861" x="6310313" y="2917825"/>
          <p14:tracePt t="316874" x="6296025" y="2862263"/>
          <p14:tracePt t="316890" x="6296025" y="2841625"/>
          <p14:tracePt t="316910" x="6289675" y="2813050"/>
          <p14:tracePt t="316923" x="6283325" y="2798763"/>
          <p14:tracePt t="316943" x="6283325" y="2784475"/>
          <p14:tracePt t="319047" x="6353175" y="2687638"/>
          <p14:tracePt t="319057" x="6394450" y="2644775"/>
          <p14:tracePt t="319079" x="6415088" y="2624138"/>
          <p14:tracePt t="319097" x="6423025" y="2617788"/>
          <p14:tracePt t="319157" x="6429375" y="2617788"/>
          <p14:tracePt t="319172" x="6435725" y="2609850"/>
          <p14:tracePt t="319195" x="6450013" y="2603500"/>
          <p14:tracePt t="319213" x="6464300" y="2595563"/>
          <p14:tracePt t="319215" x="6472238" y="2589213"/>
          <p14:tracePt t="319230" x="6484938" y="2574925"/>
          <p14:tracePt t="319247" x="6499225" y="2568575"/>
          <p14:tracePt t="319259" x="6513513" y="2560638"/>
          <p14:tracePt t="319278" x="6513513" y="2554288"/>
          <p14:tracePt t="319540" x="6507163" y="2554288"/>
          <p14:tracePt t="319560" x="6484938" y="2568575"/>
          <p14:tracePt t="319582" x="6478588" y="2568575"/>
          <p14:tracePt t="319614" x="6464300" y="2574925"/>
          <p14:tracePt t="319626" x="6457950" y="2574925"/>
          <p14:tracePt t="319661" x="6457950" y="2582863"/>
          <p14:tracePt t="319680" x="6450013" y="2582863"/>
          <p14:tracePt t="319713" x="6450013" y="2589213"/>
          <p14:tracePt t="320120" x="0" y="0"/>
        </p14:tracePtLst>
        <p14:tracePtLst>
          <p14:tracePt t="320763" x="6115050" y="2722563"/>
          <p14:tracePt t="321291" x="0" y="0"/>
        </p14:tracePtLst>
        <p14:tracePtLst>
          <p14:tracePt t="322500" x="6353175" y="2540000"/>
          <p14:tracePt t="322610" x="0" y="0"/>
        </p14:tracePtLst>
        <p14:tracePtLst>
          <p14:tracePt t="322876" x="6353175" y="2540000"/>
          <p14:tracePt t="322997" x="0" y="0"/>
        </p14:tracePtLst>
        <p14:tracePtLst>
          <p14:tracePt t="323719" x="6121400" y="2701925"/>
          <p14:tracePt t="323824" x="0" y="0"/>
        </p14:tracePtLst>
        <p14:tracePtLst>
          <p14:tracePt t="323966" x="6121400" y="2701925"/>
          <p14:tracePt t="324075" x="0" y="0"/>
        </p14:tracePtLst>
        <p14:tracePtLst>
          <p14:tracePt t="339108" x="1770063" y="6319838"/>
          <p14:tracePt t="339215" x="1790700" y="6319838"/>
          <p14:tracePt t="339229" x="1846263" y="6332538"/>
          <p14:tracePt t="339243" x="1938338" y="6340475"/>
          <p14:tracePt t="339259" x="2057400" y="6340475"/>
          <p14:tracePt t="339278" x="2266950" y="6340475"/>
          <p14:tracePt t="339297" x="2406650" y="6340475"/>
          <p14:tracePt t="339313" x="2519363" y="6340475"/>
          <p14:tracePt t="339326" x="2609850" y="6340475"/>
          <p14:tracePt t="339347" x="2700338" y="6340475"/>
          <p14:tracePt t="339360" x="2743200" y="6340475"/>
          <p14:tracePt t="339378" x="2778125" y="6340475"/>
          <p14:tracePt t="339396" x="2819400" y="6340475"/>
          <p14:tracePt t="339414" x="2909888" y="6340475"/>
          <p14:tracePt t="339431" x="2967038" y="6340475"/>
          <p14:tracePt t="339449" x="3022600" y="6340475"/>
          <p14:tracePt t="339465" x="3113088" y="6340475"/>
          <p14:tracePt t="339481" x="3162300" y="6332538"/>
          <p14:tracePt t="339498" x="3203575" y="6326188"/>
          <p14:tracePt t="339510" x="3252788" y="6319838"/>
          <p14:tracePt t="339526" x="3287713" y="6319838"/>
          <p14:tracePt t="339545" x="3336925" y="6311900"/>
          <p14:tracePt t="339559" x="3379788" y="6305550"/>
          <p14:tracePt t="339576" x="3449638" y="6305550"/>
          <p14:tracePt t="339596" x="3533775" y="6305550"/>
          <p14:tracePt t="339610" x="3603625" y="6305550"/>
          <p14:tracePt t="339626" x="3659188" y="6305550"/>
          <p14:tracePt t="339643" x="3714750" y="6305550"/>
          <p14:tracePt t="339665" x="3792538" y="6305550"/>
          <p14:tracePt t="339680" x="3854450" y="6305550"/>
          <p14:tracePt t="339698" x="3938588" y="6305550"/>
          <p14:tracePt t="339715" x="4002088" y="6305550"/>
          <p14:tracePt t="339731" x="4064000" y="6305550"/>
          <p14:tracePt t="339743" x="4121150" y="6305550"/>
          <p14:tracePt t="339760" x="4162425" y="6305550"/>
          <p14:tracePt t="339780" x="4240213" y="6305550"/>
          <p14:tracePt t="339793" x="4252913" y="6305550"/>
          <p14:tracePt t="339814" x="4310063" y="6305550"/>
          <p14:tracePt t="339826" x="4330700" y="6297613"/>
          <p14:tracePt t="339846" x="4351338" y="6297613"/>
          <p14:tracePt t="339865" x="4379913" y="6297613"/>
          <p14:tracePt t="339876" x="4400550" y="6297613"/>
          <p14:tracePt t="339889" x="4406900" y="6297613"/>
          <p14:tracePt t="339914" x="4470400" y="6297613"/>
          <p14:tracePt t="339931" x="4505325" y="6297613"/>
          <p14:tracePt t="339948" x="4533900" y="6297613"/>
          <p14:tracePt t="339965" x="4575175" y="6297613"/>
          <p14:tracePt t="339981" x="4624388" y="6305550"/>
          <p14:tracePt t="339997" x="4687888" y="6311900"/>
          <p14:tracePt t="340010" x="4714875" y="6311900"/>
          <p14:tracePt t="340030" x="4784725" y="6311900"/>
          <p14:tracePt t="340043" x="4833938" y="6311900"/>
          <p14:tracePt t="340065" x="4891088" y="6305550"/>
          <p14:tracePt t="340076" x="4911725" y="6305550"/>
          <p14:tracePt t="340095" x="4953000" y="6297613"/>
          <p14:tracePt t="340116" x="4967288" y="6297613"/>
          <p14:tracePt t="340118" x="4973638" y="6297613"/>
          <p14:tracePt t="340144" x="4995863" y="6291263"/>
          <p14:tracePt t="340164" x="5008563" y="6291263"/>
          <p14:tracePt t="340188" x="5030788" y="6291263"/>
          <p14:tracePt t="340211" x="5037138" y="6291263"/>
          <p14:tracePt t="340230" x="5043488" y="6291263"/>
          <p14:tracePt t="340325" x="5065713" y="6291263"/>
          <p14:tracePt t="340341" x="5106988" y="6291263"/>
          <p14:tracePt t="340342" x="5121275" y="6297613"/>
          <p14:tracePt t="340360" x="5170488" y="6297613"/>
          <p14:tracePt t="340379" x="5226050" y="6297613"/>
          <p14:tracePt t="340412" x="5246688" y="6297613"/>
          <p14:tracePt t="340426" x="5260975" y="6305550"/>
          <p14:tracePt t="340444" x="5281613" y="6305550"/>
          <p14:tracePt t="340465" x="5295900" y="6305550"/>
          <p14:tracePt t="340477" x="5310188" y="6311900"/>
          <p14:tracePt t="340497" x="5316538" y="6311900"/>
          <p14:tracePt t="340511" x="5324475" y="6311900"/>
          <p14:tracePt t="340526" x="5345113" y="6311900"/>
          <p14:tracePt t="340543" x="5365750" y="6311900"/>
          <p14:tracePt t="340564" x="5414963" y="6311900"/>
          <p14:tracePt t="340576" x="5449888" y="6311900"/>
          <p14:tracePt t="340595" x="5499100" y="6319838"/>
          <p14:tracePt t="340614" x="5534025" y="6332538"/>
          <p14:tracePt t="340627" x="5568950" y="6346825"/>
          <p14:tracePt t="340646" x="5597525" y="6354763"/>
          <p14:tracePt t="340671" x="5632450" y="6361113"/>
          <p14:tracePt t="340673" x="5638800" y="6367463"/>
          <p14:tracePt t="340693" x="5667375" y="6367463"/>
          <p14:tracePt t="340714" x="5694363" y="6367463"/>
          <p14:tracePt t="340731" x="5702300" y="6375400"/>
          <p14:tracePt t="340743" x="5716588" y="6375400"/>
          <p14:tracePt t="340760" x="5737225" y="6381750"/>
          <p14:tracePt t="340777" x="5743575" y="6381750"/>
          <p14:tracePt t="340935" x="5772150" y="6381750"/>
          <p14:tracePt t="340966" x="5813425" y="6381750"/>
          <p14:tracePt t="340978" x="5821363" y="6381750"/>
          <p14:tracePt t="340979" x="5827713" y="6381750"/>
          <p14:tracePt t="340997" x="5842000" y="6381750"/>
          <p14:tracePt t="341010" x="5848350" y="6381750"/>
          <p14:tracePt t="341030" x="5856288" y="6381750"/>
          <p14:tracePt t="341228" x="5827713" y="6381750"/>
          <p14:tracePt t="341248" x="5799138" y="6381750"/>
          <p14:tracePt t="341265" x="5772150" y="6381750"/>
          <p14:tracePt t="341295" x="5764213" y="6381750"/>
          <p14:tracePt t="341401" x="5743575" y="6381750"/>
          <p14:tracePt t="341418" x="5708650" y="6367463"/>
          <p14:tracePt t="341432" x="5645150" y="6346825"/>
          <p14:tracePt t="341449" x="5568950" y="6340475"/>
          <p14:tracePt t="341465" x="5492750" y="6340475"/>
          <p14:tracePt t="341466" x="5456238" y="6340475"/>
          <p14:tracePt t="341477" x="5414963" y="6346825"/>
          <p14:tracePt t="341497" x="5345113" y="6375400"/>
          <p14:tracePt t="341510" x="5330825" y="6375400"/>
          <p14:tracePt t="341533" x="5316538" y="6381750"/>
          <p14:tracePt t="341715" x="5330825" y="6375400"/>
          <p14:tracePt t="341731" x="5365750" y="6361113"/>
          <p14:tracePt t="341749" x="5414963" y="6340475"/>
          <p14:tracePt t="341765" x="5456238" y="6332538"/>
          <p14:tracePt t="341778" x="5527675" y="6326188"/>
          <p14:tracePt t="341798" x="5618163" y="6305550"/>
          <p14:tracePt t="341811" x="5632450" y="6305550"/>
          <p14:tracePt t="341812" x="5653088" y="6297613"/>
          <p14:tracePt t="341831" x="5667375" y="6297613"/>
          <p14:tracePt t="341844" x="5673725" y="6297613"/>
          <p14:tracePt t="341936" x="5688013" y="6297613"/>
          <p14:tracePt t="341948" x="5729288" y="6305550"/>
          <p14:tracePt t="341965" x="5778500" y="6311900"/>
          <p14:tracePt t="341978" x="5848350" y="6319838"/>
          <p14:tracePt t="341995" x="5953125" y="6340475"/>
          <p14:tracePt t="342011" x="6051550" y="6361113"/>
          <p14:tracePt t="342027" x="6135688" y="6375400"/>
          <p14:tracePt t="342045" x="6211888" y="6389688"/>
          <p14:tracePt t="342066" x="6234113" y="6389688"/>
          <p14:tracePt t="342067" x="6240463" y="6389688"/>
          <p14:tracePt t="342078" x="6246813" y="6389688"/>
          <p14:tracePt t="342097" x="6254750" y="6389688"/>
          <p14:tracePt t="342116" x="6261100" y="6389688"/>
          <p14:tracePt t="342167" x="6269038" y="6389688"/>
          <p14:tracePt t="342182" x="6275388" y="6389688"/>
          <p14:tracePt t="342839" x="6246813" y="6389688"/>
          <p14:tracePt t="342867" x="6211888" y="6396038"/>
          <p14:tracePt t="342891" x="6176963" y="6396038"/>
          <p14:tracePt t="342893" x="6170613" y="6396038"/>
          <p14:tracePt t="342917" x="6121400" y="6396038"/>
          <p14:tracePt t="342935" x="6094413" y="6396038"/>
          <p14:tracePt t="342946" x="6051550" y="6396038"/>
          <p14:tracePt t="342965" x="6010275" y="6396038"/>
          <p14:tracePt t="342979" x="5967413" y="6396038"/>
          <p14:tracePt t="342998" x="5911850" y="6396038"/>
          <p14:tracePt t="343020" x="5870575" y="6402388"/>
          <p14:tracePt t="343050" x="5821363" y="6402388"/>
          <p14:tracePt t="343063" x="5807075" y="6402388"/>
          <p14:tracePt t="343082" x="5786438" y="6410325"/>
          <p14:tracePt t="343095" x="5772150" y="6410325"/>
          <p14:tracePt t="343114" x="5764213" y="6410325"/>
          <p14:tracePt t="343133" x="5743575" y="6410325"/>
          <p14:tracePt t="343150" x="5729288" y="6416675"/>
          <p14:tracePt t="343167" x="5722938" y="6416675"/>
          <p14:tracePt t="343183" x="5708650" y="6424613"/>
          <p14:tracePt t="343184" x="5694363" y="6424613"/>
          <p14:tracePt t="343200" x="5681663" y="6424613"/>
          <p14:tracePt t="343217" x="5673725" y="6424613"/>
          <p14:tracePt t="343229" x="5653088" y="6430963"/>
          <p14:tracePt t="343249" x="5638800" y="6430963"/>
          <p14:tracePt t="343262" x="5610225" y="6430963"/>
          <p14:tracePt t="343278" x="5562600" y="6430963"/>
          <p14:tracePt t="343300" x="5492750" y="6430963"/>
          <p14:tracePt t="343312" x="5456238" y="6430963"/>
          <p14:tracePt t="343333" x="5421313" y="6430963"/>
          <p14:tracePt t="343334" x="5400675" y="6430963"/>
          <p14:tracePt t="343358" x="5351463" y="6416675"/>
          <p14:tracePt t="343383" x="5289550" y="6410325"/>
          <p14:tracePt t="343416" x="5170488" y="6381750"/>
          <p14:tracePt t="343417" x="5149850" y="6381750"/>
          <p14:tracePt t="343434" x="5121275" y="6381750"/>
          <p14:tracePt t="343450" x="5080000" y="6381750"/>
          <p14:tracePt t="343463" x="5043488" y="6375400"/>
          <p14:tracePt t="343483" x="5030788" y="6367463"/>
          <p14:tracePt t="343485" x="5022850" y="6367463"/>
          <p14:tracePt t="343500" x="5022850" y="6361113"/>
          <p14:tracePt t="343517" x="5008563" y="6361113"/>
          <p14:tracePt t="343530" x="5002213" y="6354763"/>
          <p14:tracePt t="343549" x="4973638" y="6346825"/>
          <p14:tracePt t="343562" x="4918075" y="6346825"/>
          <p14:tracePt t="343584" x="4799013" y="6332538"/>
          <p14:tracePt t="343595" x="4764088" y="6332538"/>
          <p14:tracePt t="343615" x="4645025" y="6319838"/>
          <p14:tracePt t="343629" x="4595813" y="6319838"/>
          <p14:tracePt t="343650" x="4560888" y="6319838"/>
          <p14:tracePt t="343667" x="4540250" y="6319838"/>
          <p14:tracePt t="344370" x="4624388" y="6332538"/>
          <p14:tracePt t="344384" x="4714875" y="6340475"/>
          <p14:tracePt t="344401" x="4799013" y="6340475"/>
          <p14:tracePt t="344417" x="4868863" y="6340475"/>
          <p14:tracePt t="344435" x="4891088" y="6340475"/>
          <p14:tracePt t="344715" x="4848225" y="6346825"/>
          <p14:tracePt t="344734" x="4784725" y="6354763"/>
          <p14:tracePt t="344747" x="4702175" y="6361113"/>
          <p14:tracePt t="344768" x="4548188" y="6375400"/>
          <p14:tracePt t="344785" x="4491038" y="6389688"/>
          <p14:tracePt t="344797" x="4470400" y="6396038"/>
          <p14:tracePt t="344830" x="4470400" y="6402388"/>
          <p14:tracePt t="345588" x="4470400" y="6396038"/>
          <p14:tracePt t="345609" x="4484688" y="6389688"/>
          <p14:tracePt t="345631" x="4484688" y="6381750"/>
          <p14:tracePt t="348245" x="5100638" y="6438900"/>
          <p14:tracePt t="348267" x="5219700" y="6416675"/>
          <p14:tracePt t="348284" x="5232400" y="6410325"/>
          <p14:tracePt t="348300" x="5240338" y="6410325"/>
          <p14:tracePt t="348337" x="5254625" y="6402388"/>
          <p14:tracePt t="348356" x="5268913" y="6402388"/>
          <p14:tracePt t="348372" x="5303838" y="6396038"/>
          <p14:tracePt t="348388" x="5345113" y="6381750"/>
          <p14:tracePt t="348404" x="5464175" y="6361113"/>
          <p14:tracePt t="348417" x="5540375" y="6354763"/>
          <p14:tracePt t="348436" x="5729288" y="6332538"/>
          <p14:tracePt t="348454" x="5856288" y="6305550"/>
          <p14:tracePt t="348467" x="5946775" y="6297613"/>
          <p14:tracePt t="348486" x="5981700" y="6284913"/>
          <p14:tracePt t="348607" x="5932488" y="6305550"/>
          <p14:tracePt t="348621" x="5911850" y="6311900"/>
          <p14:tracePt t="348638" x="5842000" y="6340475"/>
          <p14:tracePt t="348650" x="5821363" y="6346825"/>
          <p14:tracePt t="348670" x="5792788" y="6361113"/>
          <p14:tracePt t="348688" x="5786438" y="6367463"/>
          <p14:tracePt t="348760" x="5778500" y="6367463"/>
          <p14:tracePt t="348905" x="0" y="0"/>
        </p14:tracePtLst>
        <p14:tracePtLst>
          <p14:tracePt t="349030" x="5778500" y="6367463"/>
          <p14:tracePt t="349167" x="0" y="0"/>
        </p14:tracePtLst>
      </p14:laserTraceLst>
    </p:ext>
    <p:ext uri="{E180D4A7-C9FB-4DFB-919C-405C955672EB}">
      <p14:showEvtLst xmlns:p14="http://schemas.microsoft.com/office/powerpoint/2010/main">
        <p14:playEvt time="14" objId="10"/>
        <p14:stopEvt time="353089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367FC-A28D-4175-B227-6A3E6C3C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A03E94-268D-459F-AC0C-857D138E8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7969D062-058C-4348-9E68-C6FC55C008B7}"/>
                  </a:ext>
                </a:extLst>
              </p14:cNvPr>
              <p14:cNvContentPartPr/>
              <p14:nvPr/>
            </p14:nvContentPartPr>
            <p14:xfrm>
              <a:off x="1511732" y="2129489"/>
              <a:ext cx="209160" cy="1494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7969D062-058C-4348-9E68-C6FC55C008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3092" y="2120828"/>
                <a:ext cx="226800" cy="167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EFC5524E-65AC-4FF2-964E-4BAE6064F92F}"/>
                  </a:ext>
                </a:extLst>
              </p14:cNvPr>
              <p14:cNvContentPartPr/>
              <p14:nvPr/>
            </p14:nvContentPartPr>
            <p14:xfrm>
              <a:off x="5517452" y="2031929"/>
              <a:ext cx="612000" cy="132660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EFC5524E-65AC-4FF2-964E-4BAE6064F9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8457" y="2022927"/>
                <a:ext cx="629630" cy="134424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3p2s3">
            <a:hlinkClick r:id="" action="ppaction://media"/>
            <a:extLst>
              <a:ext uri="{FF2B5EF4-FFF2-40B4-BE49-F238E27FC236}">
                <a16:creationId xmlns:a16="http://schemas.microsoft.com/office/drawing/2014/main" id="{2524417E-9422-4EB8-9492-D6DFD44EB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EEFED7F7-293A-4F40-8679-CE6CF5432F8E}"/>
                  </a:ext>
                </a:extLst>
              </p14:cNvPr>
              <p14:cNvContentPartPr/>
              <p14:nvPr/>
            </p14:nvContentPartPr>
            <p14:xfrm>
              <a:off x="7593180" y="1587480"/>
              <a:ext cx="1217520" cy="36648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EEFED7F7-293A-4F40-8679-CE6CF5432F8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75540" y="1569480"/>
                <a:ext cx="125316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F528E168-23BA-4F5F-8518-01CAFFE90D15}"/>
                  </a:ext>
                </a:extLst>
              </p14:cNvPr>
              <p14:cNvContentPartPr/>
              <p14:nvPr/>
            </p14:nvContentPartPr>
            <p14:xfrm>
              <a:off x="7807740" y="2020920"/>
              <a:ext cx="488520" cy="27072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F528E168-23BA-4F5F-8518-01CAFFE90D1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90087" y="2003280"/>
                <a:ext cx="524186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1E27701A-4159-48F0-BBE4-167CECB7C881}"/>
                  </a:ext>
                </a:extLst>
              </p14:cNvPr>
              <p14:cNvContentPartPr/>
              <p14:nvPr/>
            </p14:nvContentPartPr>
            <p14:xfrm>
              <a:off x="7569060" y="2420880"/>
              <a:ext cx="564480" cy="324000"/>
            </p14:xfrm>
          </p:contentPart>
        </mc:Choice>
        <mc:Fallback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1E27701A-4159-48F0-BBE4-167CECB7C8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51420" y="2402880"/>
                <a:ext cx="60012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9CB89936-BA6D-4C28-9267-38290CF7D899}"/>
                  </a:ext>
                </a:extLst>
              </p14:cNvPr>
              <p14:cNvContentPartPr/>
              <p14:nvPr/>
            </p14:nvContentPartPr>
            <p14:xfrm>
              <a:off x="8316780" y="2451480"/>
              <a:ext cx="533160" cy="261720"/>
            </p14:xfrm>
          </p:contentPart>
        </mc:Choice>
        <mc:Fallback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9CB89936-BA6D-4C28-9267-38290CF7D8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98792" y="2433480"/>
                <a:ext cx="568776" cy="2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789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00"/>
    </mc:Choice>
    <mc:Fallback>
      <p:transition spd="slow" advTm="19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24" x="1203325" y="3757613"/>
          <p14:tracePt t="32582" x="1209675" y="3757613"/>
          <p14:tracePt t="32597" x="1223963" y="3757613"/>
          <p14:tracePt t="32613" x="1238250" y="3757613"/>
          <p14:tracePt t="32632" x="1301750" y="3757613"/>
          <p14:tracePt t="32647" x="1350963" y="3765550"/>
          <p14:tracePt t="32663" x="1406525" y="3765550"/>
          <p14:tracePt t="32681" x="1490663" y="3771900"/>
          <p14:tracePt t="32700" x="1622425" y="3786188"/>
          <p14:tracePt t="32713" x="1720850" y="3792538"/>
          <p14:tracePt t="32732" x="1804988" y="3792538"/>
          <p14:tracePt t="32746" x="1903413" y="3800475"/>
          <p14:tracePt t="32767" x="2014538" y="3800475"/>
          <p14:tracePt t="32785" x="2092325" y="3806825"/>
          <p14:tracePt t="32802" x="2147888" y="3806825"/>
          <p14:tracePt t="32819" x="2232025" y="3813175"/>
          <p14:tracePt t="32829" x="2259013" y="3813175"/>
          <p14:tracePt t="32853" x="2330450" y="3813175"/>
          <p14:tracePt t="32864" x="2371725" y="3813175"/>
          <p14:tracePt t="32880" x="2406650" y="3813175"/>
          <p14:tracePt t="32901" x="2476500" y="3813175"/>
          <p14:tracePt t="32913" x="2497138" y="3813175"/>
          <p14:tracePt t="32935" x="2581275" y="3813175"/>
          <p14:tracePt t="32951" x="2636838" y="3813175"/>
          <p14:tracePt t="32963" x="2700338" y="3813175"/>
          <p14:tracePt t="32982" x="2770188" y="3813175"/>
          <p14:tracePt t="33000" x="2882900" y="3813175"/>
          <p14:tracePt t="33020" x="3001963" y="3800475"/>
          <p14:tracePt t="33046" x="3155950" y="3786188"/>
          <p14:tracePt t="33068" x="3260725" y="3765550"/>
          <p14:tracePt t="33080" x="3281363" y="3757613"/>
          <p14:tracePt t="33081" x="3316288" y="3751263"/>
          <p14:tracePt t="33100" x="3357563" y="3751263"/>
          <p14:tracePt t="33114" x="3414713" y="3751263"/>
          <p14:tracePt t="33135" x="3462338" y="3751263"/>
          <p14:tracePt t="33147" x="3476625" y="3751263"/>
          <p14:tracePt t="33163" x="3498850" y="3751263"/>
          <p14:tracePt t="33180" x="3525838" y="3743325"/>
          <p14:tracePt t="33200" x="3546475" y="3743325"/>
          <p14:tracePt t="33201" x="3560763" y="3743325"/>
          <p14:tracePt t="33213" x="3575050" y="3736975"/>
          <p14:tracePt t="33233" x="3624263" y="3736975"/>
          <p14:tracePt t="33247" x="3665538" y="3736975"/>
          <p14:tracePt t="33263" x="3700463" y="3730625"/>
          <p14:tracePt t="33283" x="3757613" y="3730625"/>
          <p14:tracePt t="33301" x="3792538" y="3730625"/>
          <p14:tracePt t="33317" x="3827463" y="3730625"/>
          <p14:tracePt t="33335" x="3875088" y="3730625"/>
          <p14:tracePt t="33351" x="3967163" y="3730625"/>
          <p14:tracePt t="33363" x="4002088" y="3722688"/>
          <p14:tracePt t="33380" x="4051300" y="3722688"/>
          <p14:tracePt t="33396" x="4127500" y="3708400"/>
          <p14:tracePt t="33413" x="4162425" y="3708400"/>
          <p14:tracePt t="33435" x="4232275" y="3708400"/>
          <p14:tracePt t="33447" x="4246563" y="3708400"/>
          <p14:tracePt t="33466" x="4316413" y="3708400"/>
          <p14:tracePt t="33484" x="4365625" y="3708400"/>
          <p14:tracePt t="33497" x="4414838" y="3716338"/>
          <p14:tracePt t="33513" x="4484688" y="3722688"/>
          <p14:tracePt t="33536" x="4583113" y="3751263"/>
          <p14:tracePt t="33552" x="4665663" y="3771900"/>
          <p14:tracePt t="33564" x="4722813" y="3786188"/>
          <p14:tracePt t="33585" x="4799013" y="3786188"/>
          <p14:tracePt t="33596" x="4819650" y="3786188"/>
          <p14:tracePt t="33619" x="4862513" y="3786188"/>
          <p14:tracePt t="33635" x="4883150" y="3786188"/>
          <p14:tracePt t="33648" x="4903788" y="3786188"/>
          <p14:tracePt t="33668" x="4918075" y="3786188"/>
          <p14:tracePt t="33696" x="4938713" y="3786188"/>
          <p14:tracePt t="33716" x="4960938" y="3778250"/>
          <p14:tracePt t="33735" x="4995863" y="3778250"/>
          <p14:tracePt t="33752" x="5030788" y="3778250"/>
          <p14:tracePt t="33768" x="5057775" y="3778250"/>
          <p14:tracePt t="33786" x="5127625" y="3786188"/>
          <p14:tracePt t="33801" x="5176838" y="3800475"/>
          <p14:tracePt t="33818" x="5226050" y="3800475"/>
          <p14:tracePt t="33835" x="5268913" y="3800475"/>
          <p14:tracePt t="33847" x="5310188" y="3806825"/>
          <p14:tracePt t="33864" x="5330825" y="3813175"/>
          <p14:tracePt t="33880" x="5351463" y="3813175"/>
          <p14:tracePt t="33897" x="5365750" y="3813175"/>
          <p14:tracePt t="33918" x="5386388" y="3813175"/>
          <p14:tracePt t="33930" x="5394325" y="3813175"/>
          <p14:tracePt t="33950" x="5400675" y="3813175"/>
          <p14:tracePt t="33980" x="5408613" y="3813175"/>
          <p14:tracePt t="34021" x="5421313" y="3813175"/>
          <p14:tracePt t="34036" x="5429250" y="3806825"/>
          <p14:tracePt t="34052" x="5449888" y="3806825"/>
          <p14:tracePt t="34068" x="5492750" y="3800475"/>
          <p14:tracePt t="34080" x="5519738" y="3800475"/>
          <p14:tracePt t="34101" x="5575300" y="3800475"/>
          <p14:tracePt t="34119" x="5597525" y="3800475"/>
          <p14:tracePt t="34135" x="5610225" y="3800475"/>
          <p14:tracePt t="34148" x="5632450" y="3800475"/>
          <p14:tracePt t="34164" x="5702300" y="3792538"/>
          <p14:tracePt t="34180" x="5786438" y="3778250"/>
          <p14:tracePt t="34197" x="5876925" y="3765550"/>
          <p14:tracePt t="34216" x="5961063" y="3736975"/>
          <p14:tracePt t="34235" x="5981700" y="3736975"/>
          <p14:tracePt t="34252" x="5988050" y="3730625"/>
          <p14:tracePt t="34537" x="5988050" y="3743325"/>
          <p14:tracePt t="34581" x="5988050" y="3751263"/>
          <p14:tracePt t="34597" x="5988050" y="3757613"/>
          <p14:tracePt t="35414" x="5975350" y="3778250"/>
          <p14:tracePt t="35432" x="5946775" y="3786188"/>
          <p14:tracePt t="35448" x="5911850" y="3800475"/>
          <p14:tracePt t="35468" x="5813425" y="3806825"/>
          <p14:tracePt t="35486" x="5729288" y="3806825"/>
          <p14:tracePt t="35504" x="5589588" y="3813175"/>
          <p14:tracePt t="35519" x="5408613" y="3813175"/>
          <p14:tracePt t="35537" x="5260975" y="3786188"/>
          <p14:tracePt t="35549" x="5043488" y="3786188"/>
          <p14:tracePt t="35566" x="4868863" y="3792538"/>
          <p14:tracePt t="35582" x="4722813" y="3792538"/>
          <p14:tracePt t="35601" x="4484688" y="3792538"/>
          <p14:tracePt t="35616" x="4330700" y="3778250"/>
          <p14:tracePt t="35632" x="4197350" y="3771900"/>
          <p14:tracePt t="35652" x="4100513" y="3765550"/>
          <p14:tracePt t="35665" x="3987800" y="3765550"/>
          <p14:tracePt t="35686" x="3875088" y="3757613"/>
          <p14:tracePt t="35711" x="3729038" y="3722688"/>
          <p14:tracePt t="35735" x="3638550" y="3716338"/>
          <p14:tracePt t="35760" x="3575050" y="3695700"/>
          <p14:tracePt t="35788" x="3546475" y="3687763"/>
          <p14:tracePt t="35790" x="3546475" y="3681413"/>
          <p14:tracePt t="35799" x="3533775" y="3673475"/>
          <p14:tracePt t="35821" x="3490913" y="3624263"/>
          <p14:tracePt t="35833" x="3476625" y="3603625"/>
          <p14:tracePt t="35852" x="3435350" y="3533775"/>
          <p14:tracePt t="35870" x="3365500" y="3414713"/>
          <p14:tracePt t="35871" x="3330575" y="3352800"/>
          <p14:tracePt t="35887" x="3217863" y="3233738"/>
          <p14:tracePt t="35899" x="3176588" y="3184525"/>
          <p14:tracePt t="35919" x="3049588" y="3051175"/>
          <p14:tracePt t="35928" x="3014663" y="3016250"/>
          <p14:tracePt t="35949" x="2952750" y="2911475"/>
          <p14:tracePt t="35970" x="2897188" y="2798763"/>
          <p14:tracePt t="35994" x="2833688" y="2728913"/>
          <p14:tracePt t="36020" x="2778125" y="2667000"/>
          <p14:tracePt t="36022" x="2755900" y="2652713"/>
          <p14:tracePt t="36037" x="2686050" y="2609850"/>
          <p14:tracePt t="36049" x="2665413" y="2603500"/>
          <p14:tracePt t="36071" x="2566988" y="2540000"/>
          <p14:tracePt t="36087" x="2476500" y="2490788"/>
          <p14:tracePt t="36089" x="2441575" y="2470150"/>
          <p14:tracePt t="36099" x="2420938" y="2449513"/>
          <p14:tracePt t="36120" x="2336800" y="2393950"/>
          <p14:tracePt t="36132" x="2316163" y="2379663"/>
          <p14:tracePt t="36154" x="2246313" y="2316163"/>
          <p14:tracePt t="36166" x="2217738" y="2281238"/>
          <p14:tracePt t="36187" x="2154238" y="2211388"/>
          <p14:tracePt t="36208" x="2119313" y="2162175"/>
          <p14:tracePt t="36234" x="2084388" y="2098675"/>
          <p14:tracePt t="36254" x="2035175" y="2043113"/>
          <p14:tracePt t="36271" x="2014538" y="2022475"/>
          <p14:tracePt t="36287" x="1993900" y="2001838"/>
          <p14:tracePt t="36299" x="1958975" y="1981200"/>
          <p14:tracePt t="36319" x="1938338" y="1973263"/>
          <p14:tracePt t="36332" x="1874838" y="1952625"/>
          <p14:tracePt t="36352" x="1811338" y="1938338"/>
          <p14:tracePt t="36371" x="1741488" y="1938338"/>
          <p14:tracePt t="36387" x="1685925" y="1938338"/>
          <p14:tracePt t="36399" x="1622425" y="1958975"/>
          <p14:tracePt t="36420" x="1546225" y="2016125"/>
          <p14:tracePt t="36432" x="1531938" y="2028825"/>
          <p14:tracePt t="36452" x="1476375" y="2098675"/>
          <p14:tracePt t="36471" x="1427163" y="2205038"/>
          <p14:tracePt t="36488" x="1398588" y="2266950"/>
          <p14:tracePt t="36504" x="1371600" y="2344738"/>
          <p14:tracePt t="36520" x="1357313" y="2420938"/>
          <p14:tracePt t="36533" x="1357313" y="2476500"/>
          <p14:tracePt t="36553" x="1357313" y="2525713"/>
          <p14:tracePt t="36553" x="1371600" y="2574925"/>
          <p14:tracePt t="36566" x="1398588" y="2603500"/>
          <p14:tracePt t="36587" x="1482725" y="2659063"/>
          <p14:tracePt t="36599" x="1546225" y="2679700"/>
          <p14:tracePt t="36619" x="1630363" y="2708275"/>
          <p14:tracePt t="36633" x="1720850" y="2714625"/>
          <p14:tracePt t="36652" x="1825625" y="2714625"/>
          <p14:tracePt t="36671" x="1903413" y="2673350"/>
          <p14:tracePt t="36687" x="1958975" y="2630488"/>
          <p14:tracePt t="36711" x="2057400" y="2476500"/>
          <p14:tracePt t="36712" x="2070100" y="2414588"/>
          <p14:tracePt t="36735" x="2084388" y="2252663"/>
          <p14:tracePt t="36753" x="2063750" y="2162175"/>
          <p14:tracePt t="36772" x="1993900" y="2043113"/>
          <p14:tracePt t="36788" x="1938338" y="2008188"/>
          <p14:tracePt t="36800" x="1895475" y="1987550"/>
          <p14:tracePt t="36820" x="1804988" y="1981200"/>
          <p14:tracePt t="36833" x="1749425" y="1973263"/>
          <p14:tracePt t="36852" x="1665288" y="1973263"/>
          <p14:tracePt t="36865" x="1651000" y="1973263"/>
          <p14:tracePt t="36887" x="1622425" y="1993900"/>
          <p14:tracePt t="36899" x="1616075" y="2008188"/>
          <p14:tracePt t="36920" x="1595438" y="2043113"/>
          <p14:tracePt t="36933" x="1574800" y="2092325"/>
          <p14:tracePt t="36955" x="1552575" y="2197100"/>
          <p14:tracePt t="36971" x="1552575" y="2246313"/>
          <p14:tracePt t="36990" x="1552575" y="2386013"/>
          <p14:tracePt t="37002" x="1552575" y="2420938"/>
          <p14:tracePt t="37020" x="1560513" y="2560638"/>
          <p14:tracePt t="37037" x="1574800" y="2617788"/>
          <p14:tracePt t="37049" x="1601788" y="2679700"/>
          <p14:tracePt t="37071" x="1622425" y="2722563"/>
          <p14:tracePt t="37083" x="1636713" y="2736850"/>
          <p14:tracePt t="37104" x="1644650" y="2736850"/>
          <p14:tracePt t="37116" x="1657350" y="2743200"/>
          <p14:tracePt t="37136" x="1665288" y="2743200"/>
          <p14:tracePt t="37149" x="1671638" y="2743200"/>
          <p14:tracePt t="37167" x="0" y="0"/>
        </p14:tracePtLst>
        <p14:tracePtLst>
          <p14:tracePt t="67493" x="5813425" y="2393950"/>
          <p14:tracePt t="67557" x="5821363" y="2393950"/>
          <p14:tracePt t="67587" x="5834063" y="2393950"/>
          <p14:tracePt t="67613" x="5862638" y="2400300"/>
          <p14:tracePt t="67631" x="5897563" y="2400300"/>
          <p14:tracePt t="67647" x="5975350" y="2420938"/>
          <p14:tracePt t="67660" x="6045200" y="2428875"/>
          <p14:tracePt t="67679" x="6100763" y="2449513"/>
          <p14:tracePt t="67692" x="6156325" y="2470150"/>
          <p14:tracePt t="67710" x="6205538" y="2476500"/>
          <p14:tracePt t="67729" x="6234113" y="2476500"/>
          <p14:tracePt t="67747" x="6240463" y="2476500"/>
          <p14:tracePt t="67759" x="6246813" y="2476500"/>
          <p14:tracePt t="67795" x="6254750" y="2476500"/>
          <p14:tracePt t="67991" x="6246813" y="2484438"/>
          <p14:tracePt t="68008" x="6226175" y="2484438"/>
          <p14:tracePt t="68031" x="6156325" y="2498725"/>
          <p14:tracePt t="68057" x="6037263" y="2513013"/>
          <p14:tracePt t="68078" x="5946775" y="2533650"/>
          <p14:tracePt t="68079" x="5926138" y="2533650"/>
          <p14:tracePt t="68097" x="5891213" y="2547938"/>
          <p14:tracePt t="68114" x="5862638" y="2554288"/>
          <p14:tracePt t="68127" x="5856288" y="2560638"/>
          <p14:tracePt t="68148" x="5848350" y="2568575"/>
          <p14:tracePt t="68160" x="5842000" y="2568575"/>
          <p14:tracePt t="68180" x="5834063" y="2574925"/>
          <p14:tracePt t="68209" x="5827713" y="2589213"/>
          <p14:tracePt t="68228" x="5827713" y="2595563"/>
          <p14:tracePt t="68229" x="5827713" y="2603500"/>
          <p14:tracePt t="68247" x="5821363" y="2617788"/>
          <p14:tracePt t="68259" x="5813425" y="2624138"/>
          <p14:tracePt t="68279" x="5813425" y="2630488"/>
          <p14:tracePt t="68311" x="5813425" y="2638425"/>
          <p14:tracePt t="68382" x="5807075" y="2638425"/>
          <p14:tracePt t="68396" x="5792788" y="2638425"/>
          <p14:tracePt t="68409" x="5786438" y="2644775"/>
          <p14:tracePt t="68429" x="5772150" y="2644775"/>
          <p14:tracePt t="68691" x="5764213" y="2644775"/>
          <p14:tracePt t="68770" x="5764213" y="2624138"/>
          <p14:tracePt t="68783" x="5764213" y="2603500"/>
          <p14:tracePt t="68805" x="5764213" y="2519363"/>
          <p14:tracePt t="68827" x="5772150" y="2393950"/>
          <p14:tracePt t="68830" x="5778500" y="2365375"/>
          <p14:tracePt t="68848" x="5786438" y="2309813"/>
          <p14:tracePt t="68865" x="5792788" y="2281238"/>
          <p14:tracePt t="68867" x="5799138" y="2281238"/>
          <p14:tracePt t="68877" x="5799138" y="2266950"/>
          <p14:tracePt t="68893" x="5813425" y="2266950"/>
          <p14:tracePt t="68910" x="5821363" y="2260600"/>
          <p14:tracePt t="68931" x="5848350" y="2246313"/>
          <p14:tracePt t="68943" x="5926138" y="2217738"/>
          <p14:tracePt t="68962" x="6072188" y="2182813"/>
          <p14:tracePt t="68980" x="6330950" y="2120900"/>
          <p14:tracePt t="68993" x="6429375" y="2092325"/>
          <p14:tracePt t="69015" x="6673850" y="2043113"/>
          <p14:tracePt t="69017" x="6743700" y="2022475"/>
          <p14:tracePt t="69035" x="6813550" y="2008188"/>
          <p14:tracePt t="69062" x="6856413" y="1993900"/>
          <p14:tracePt t="69082" x="6856413" y="1987550"/>
          <p14:tracePt t="69207" x="6856413" y="1981200"/>
          <p14:tracePt t="69288" x="6835775" y="1987550"/>
          <p14:tracePt t="69301" x="6807200" y="2001838"/>
          <p14:tracePt t="69304" x="6765925" y="2022475"/>
          <p14:tracePt t="69331" x="6632575" y="2106613"/>
          <p14:tracePt t="69333" x="6569075" y="2155825"/>
          <p14:tracePt t="69348" x="6415088" y="2252663"/>
          <p14:tracePt t="69365" x="6269038" y="2351088"/>
          <p14:tracePt t="69378" x="6094413" y="2463800"/>
          <p14:tracePt t="69397" x="5926138" y="2568575"/>
          <p14:tracePt t="69415" x="5708650" y="2693988"/>
          <p14:tracePt t="69427" x="5638800" y="2728913"/>
          <p14:tracePt t="69448" x="5513388" y="2784475"/>
          <p14:tracePt t="69461" x="5484813" y="2792413"/>
          <p14:tracePt t="69480" x="5478463" y="2792413"/>
          <p14:tracePt t="69499" x="5464175" y="2798763"/>
          <p14:tracePt t="69514" x="5456238" y="2806700"/>
          <p14:tracePt t="69527" x="5435600" y="2813050"/>
          <p14:tracePt t="69549" x="5386388" y="2847975"/>
          <p14:tracePt t="69565" x="5345113" y="2876550"/>
          <p14:tracePt t="69582" x="5316538" y="2903538"/>
          <p14:tracePt t="69600" x="5246688" y="2967038"/>
          <p14:tracePt t="69615" x="5219700" y="2981325"/>
          <p14:tracePt t="69627" x="5205413" y="2981325"/>
          <p14:tracePt t="69681" x="5246688" y="2925763"/>
          <p14:tracePt t="69698" x="5289550" y="2868613"/>
          <p14:tracePt t="69715" x="5408613" y="2763838"/>
          <p14:tracePt t="69727" x="5456238" y="2743200"/>
          <p14:tracePt t="69749" x="5603875" y="2687638"/>
          <p14:tracePt t="69761" x="5694363" y="2644775"/>
          <p14:tracePt t="69780" x="5757863" y="2609850"/>
          <p14:tracePt t="69800" x="5842000" y="2560638"/>
          <p14:tracePt t="69815" x="5876925" y="2533650"/>
          <p14:tracePt t="69831" x="5905500" y="2513013"/>
          <p14:tracePt t="69847" x="5932488" y="2498725"/>
          <p14:tracePt t="69865" x="5961063" y="2476500"/>
          <p14:tracePt t="69877" x="5975350" y="2470150"/>
          <p14:tracePt t="69899" x="5995988" y="2463800"/>
          <p14:tracePt t="69912" x="6002338" y="2463800"/>
          <p14:tracePt t="69928" x="6010275" y="2463800"/>
          <p14:tracePt t="69943" x="6016625" y="2463800"/>
          <p14:tracePt t="69960" x="6030913" y="2463800"/>
          <p14:tracePt t="69977" x="6057900" y="2463800"/>
          <p14:tracePt t="69998" x="6080125" y="2463800"/>
          <p14:tracePt t="70010" x="6094413" y="2455863"/>
          <p14:tracePt t="70031" x="6115050" y="2449513"/>
          <p14:tracePt t="70056" x="6121400" y="2435225"/>
          <p14:tracePt t="70079" x="6129338" y="2428875"/>
          <p14:tracePt t="70097" x="6129338" y="2420938"/>
          <p14:tracePt t="70115" x="6115050" y="2420938"/>
          <p14:tracePt t="70132" x="6094413" y="2420938"/>
          <p14:tracePt t="70145" x="6065838" y="2428875"/>
          <p14:tracePt t="70161" x="6037263" y="2428875"/>
          <p14:tracePt t="70181" x="6002338" y="2435225"/>
          <p14:tracePt t="70199" x="5988050" y="2441575"/>
          <p14:tracePt t="70211" x="5981700" y="2441575"/>
          <p14:tracePt t="70229" x="5975350" y="2449513"/>
          <p14:tracePt t="70290" x="5967413" y="2449513"/>
          <p14:tracePt t="70362" x="5961063" y="2449513"/>
          <p14:tracePt t="70379" x="5940425" y="2449513"/>
          <p14:tracePt t="70394" x="5932488" y="2449513"/>
          <p14:tracePt t="70428" x="5926138" y="2449513"/>
          <p14:tracePt t="70480" x="5911850" y="2449513"/>
          <p14:tracePt t="70773" x="5926138" y="2463800"/>
          <p14:tracePt t="70785" x="5940425" y="2463800"/>
          <p14:tracePt t="70800" x="5975350" y="2476500"/>
          <p14:tracePt t="70817" x="6051550" y="2498725"/>
          <p14:tracePt t="70833" x="6080125" y="2513013"/>
          <p14:tracePt t="70850" x="6135688" y="2525713"/>
          <p14:tracePt t="70862" x="6176963" y="2533650"/>
          <p14:tracePt t="70881" x="6199188" y="2540000"/>
          <p14:tracePt t="70900" x="6240463" y="2540000"/>
          <p14:tracePt t="70931" x="6261100" y="2540000"/>
          <p14:tracePt t="70942" x="6269038" y="2540000"/>
          <p14:tracePt t="70961" x="6283325" y="2533650"/>
          <p14:tracePt t="70981" x="6289675" y="2525713"/>
          <p14:tracePt t="70999" x="6296025" y="2519363"/>
          <p14:tracePt t="71015" x="6310313" y="2513013"/>
          <p14:tracePt t="72037" x="6303963" y="2513013"/>
          <p14:tracePt t="72051" x="6303963" y="2519363"/>
          <p14:tracePt t="72066" x="6296025" y="2519363"/>
          <p14:tracePt t="72161" x="6275388" y="2533650"/>
          <p14:tracePt t="72177" x="6254750" y="2547938"/>
          <p14:tracePt t="72200" x="6211888" y="2554288"/>
          <p14:tracePt t="72213" x="6205538" y="2560638"/>
          <p14:tracePt t="72232" x="6184900" y="2560638"/>
          <p14:tracePt t="72252" x="6170613" y="2560638"/>
          <p14:tracePt t="72267" x="6164263" y="2560638"/>
          <p14:tracePt t="72284" x="6156325" y="2560638"/>
          <p14:tracePt t="72301" x="6149975" y="2560638"/>
          <p14:tracePt t="72318" x="6135688" y="2568575"/>
          <p14:tracePt t="72394" x="6129338" y="2568575"/>
          <p14:tracePt t="72415" x="6121400" y="2568575"/>
          <p14:tracePt t="72492" x="6080125" y="2568575"/>
          <p14:tracePt t="72507" x="6030913" y="2547938"/>
          <p14:tracePt t="72531" x="5953125" y="2519363"/>
          <p14:tracePt t="72551" x="5862638" y="2490788"/>
          <p14:tracePt t="72568" x="5807075" y="2484438"/>
          <p14:tracePt t="72585" x="5772150" y="2484438"/>
          <p14:tracePt t="72597" x="5737225" y="2484438"/>
          <p14:tracePt t="72615" x="5708650" y="2484438"/>
          <p14:tracePt t="72629" x="5694363" y="2484438"/>
          <p14:tracePt t="72649" x="5667375" y="2484438"/>
          <p14:tracePt t="72666" x="5653088" y="2484438"/>
          <p14:tracePt t="72680" x="5653088" y="2476500"/>
          <p14:tracePt t="72700" x="5653088" y="2463800"/>
          <p14:tracePt t="72713" x="5653088" y="2455863"/>
          <p14:tracePt t="72733" x="5653088" y="2441575"/>
          <p14:tracePt t="72751" x="5653088" y="2435225"/>
          <p14:tracePt t="72768" x="5673725" y="2428875"/>
          <p14:tracePt t="72785" x="5688013" y="2414588"/>
          <p14:tracePt t="72801" x="5702300" y="2406650"/>
          <p14:tracePt t="72817" x="5716588" y="2400300"/>
          <p14:tracePt t="72834" x="5743575" y="2386013"/>
          <p14:tracePt t="72851" x="5757863" y="2379663"/>
          <p14:tracePt t="72882" x="5772150" y="2371725"/>
          <p14:tracePt t="73023" x="5757863" y="2371725"/>
          <p14:tracePt t="73054" x="5743575" y="2379663"/>
          <p14:tracePt t="73068" x="5729288" y="2379663"/>
          <p14:tracePt t="73080" x="5722938" y="2386013"/>
          <p14:tracePt t="73100" x="5688013" y="2406650"/>
          <p14:tracePt t="73113" x="5681663" y="2414588"/>
          <p14:tracePt t="73130" x="5673725" y="2414588"/>
          <p14:tracePt t="73147" x="5667375" y="2428875"/>
          <p14:tracePt t="73163" x="5659438" y="2428875"/>
          <p14:tracePt t="73200" x="5659438" y="2435225"/>
          <p14:tracePt t="73218" x="5653088" y="2435225"/>
          <p14:tracePt t="73270" x="5659438" y="2435225"/>
          <p14:tracePt t="73285" x="5688013" y="2435225"/>
          <p14:tracePt t="73302" x="5729288" y="2435225"/>
          <p14:tracePt t="73313" x="5751513" y="2435225"/>
          <p14:tracePt t="73334" x="5813425" y="2435225"/>
          <p14:tracePt t="73348" x="5870575" y="2435225"/>
          <p14:tracePt t="73364" x="5911850" y="2420938"/>
          <p14:tracePt t="73380" x="5946775" y="2420938"/>
          <p14:tracePt t="73381" x="5967413" y="2414588"/>
          <p14:tracePt t="73400" x="5995988" y="2406650"/>
          <p14:tracePt t="73418" x="6016625" y="2406650"/>
          <p14:tracePt t="73419" x="6037263" y="2406650"/>
          <p14:tracePt t="73430" x="6045200" y="2406650"/>
          <p14:tracePt t="73451" x="6065838" y="2406650"/>
          <p14:tracePt t="73463" x="6072188" y="2406650"/>
          <p14:tracePt t="73484" x="6094413" y="2406650"/>
          <p14:tracePt t="73502" x="6129338" y="2406650"/>
          <p14:tracePt t="73519" x="6156325" y="2406650"/>
          <p14:tracePt t="73535" x="6199188" y="2406650"/>
          <p14:tracePt t="73552" x="6240463" y="2406650"/>
          <p14:tracePt t="73564" x="6275388" y="2406650"/>
          <p14:tracePt t="73580" x="6310313" y="2406650"/>
          <p14:tracePt t="73601" x="6345238" y="2406650"/>
          <p14:tracePt t="74445" x="6338888" y="2406650"/>
          <p14:tracePt t="74461" x="6324600" y="2414588"/>
          <p14:tracePt t="74462" x="6318250" y="2414588"/>
          <p14:tracePt t="74482" x="6289675" y="2435225"/>
          <p14:tracePt t="74501" x="6211888" y="2476500"/>
          <p14:tracePt t="74519" x="6149975" y="2505075"/>
          <p14:tracePt t="74535" x="6094413" y="2519363"/>
          <p14:tracePt t="74537" x="6065838" y="2525713"/>
          <p14:tracePt t="74554" x="6030913" y="2540000"/>
          <p14:tracePt t="74565" x="6016625" y="2547938"/>
          <p14:tracePt t="74581" x="6010275" y="2547938"/>
          <p14:tracePt t="75020" x="6010275" y="2554288"/>
          <p14:tracePt t="75269" x="6016625" y="2554288"/>
          <p14:tracePt t="75286" x="6022975" y="2554288"/>
          <p14:tracePt t="75304" x="6030913" y="2554288"/>
          <p14:tracePt t="75316" x="6045200" y="2554288"/>
          <p14:tracePt t="75335" x="6057900" y="2547938"/>
          <p14:tracePt t="75352" x="6065838" y="2540000"/>
          <p14:tracePt t="75365" x="6072188" y="2540000"/>
          <p14:tracePt t="75386" x="6080125" y="2540000"/>
          <p14:tracePt t="75432" x="6080125" y="2533650"/>
          <p14:tracePt t="75506" x="6072188" y="2533650"/>
          <p14:tracePt t="75537" x="6065838" y="2533650"/>
          <p14:tracePt t="75709" x="6072188" y="2533650"/>
          <p14:tracePt t="75723" x="6080125" y="2533650"/>
          <p14:tracePt t="75754" x="6086475" y="2533650"/>
          <p14:tracePt t="75848" x="6094413" y="2533650"/>
          <p14:tracePt t="76210" x="6086475" y="2533650"/>
          <p14:tracePt t="76816" x="6094413" y="2533650"/>
          <p14:tracePt t="76852" x="6100763" y="2533650"/>
          <p14:tracePt t="76881" x="6107113" y="2533650"/>
          <p14:tracePt t="76930" x="6115050" y="2533650"/>
          <p14:tracePt t="77115" x="6121400" y="2533650"/>
          <p14:tracePt t="77133" x="6129338" y="2525713"/>
          <p14:tracePt t="77153" x="6142038" y="2525713"/>
          <p14:tracePt t="77171" x="6156325" y="2525713"/>
          <p14:tracePt t="77187" x="6164263" y="2525713"/>
          <p14:tracePt t="77315" x="6170613" y="2519363"/>
          <p14:tracePt t="77331" x="6176963" y="2519363"/>
          <p14:tracePt t="77355" x="6191250" y="2519363"/>
          <p14:tracePt t="77367" x="6199188" y="2519363"/>
          <p14:tracePt t="77488" x="6205538" y="2519363"/>
          <p14:tracePt t="77504" x="6219825" y="2513013"/>
          <p14:tracePt t="77517" x="6226175" y="2513013"/>
          <p14:tracePt t="77538" x="6240463" y="2513013"/>
          <p14:tracePt t="77555" x="6246813" y="2513013"/>
          <p14:tracePt t="77571" x="6254750" y="2513013"/>
          <p14:tracePt t="77600" x="6269038" y="2513013"/>
          <p14:tracePt t="77617" x="6275388" y="2513013"/>
          <p14:tracePt t="77634" x="6289675" y="2513013"/>
          <p14:tracePt t="77635" x="6296025" y="2513013"/>
          <p14:tracePt t="77653" x="6303963" y="2513013"/>
          <p14:tracePt t="77668" x="6310313" y="2513013"/>
          <p14:tracePt t="77683" x="6330950" y="2513013"/>
          <p14:tracePt t="77701" x="6338888" y="2513013"/>
          <p14:tracePt t="77702" x="6345238" y="2513013"/>
          <p14:tracePt t="77756" x="6353175" y="2513013"/>
          <p14:tracePt t="77771" x="6359525" y="2513013"/>
          <p14:tracePt t="77788" x="6365875" y="2513013"/>
          <p14:tracePt t="77801" x="6373813" y="2513013"/>
          <p14:tracePt t="77820" x="6380163" y="2513013"/>
          <p14:tracePt t="77833" x="6388100" y="2513013"/>
          <p14:tracePt t="77855" x="6400800" y="2513013"/>
          <p14:tracePt t="77868" x="6408738" y="2513013"/>
          <p14:tracePt t="77883" x="6415088" y="2513013"/>
          <p14:tracePt t="77916" x="6423025" y="2505075"/>
          <p14:tracePt t="77933" x="6429375" y="2505075"/>
          <p14:tracePt t="77934" x="6435725" y="2505075"/>
          <p14:tracePt t="77954" x="6443663" y="2505075"/>
          <p14:tracePt t="77972" x="6464300" y="2505075"/>
          <p14:tracePt t="77989" x="6472238" y="2505075"/>
          <p14:tracePt t="78002" x="6478588" y="2505075"/>
          <p14:tracePt t="78205" x="6484938" y="2505075"/>
          <p14:tracePt t="78224" x="6492875" y="2505075"/>
          <p14:tracePt t="78239" x="6507163" y="2505075"/>
          <p14:tracePt t="78255" x="6513513" y="2505075"/>
          <p14:tracePt t="78268" x="6519863" y="2505075"/>
          <p14:tracePt t="78288" x="6542088" y="2505075"/>
          <p14:tracePt t="78320" x="6562725" y="2505075"/>
          <p14:tracePt t="78338" x="6569075" y="2505075"/>
          <p14:tracePt t="78569" x="6611938" y="2505075"/>
          <p14:tracePt t="78588" x="6723063" y="2505075"/>
          <p14:tracePt t="78602" x="6813550" y="2505075"/>
          <p14:tracePt t="78620" x="6870700" y="2505075"/>
          <p14:tracePt t="78640" x="6905625" y="2505075"/>
          <p14:tracePt t="78662" x="6911975" y="2505075"/>
          <p14:tracePt t="79867" x="6897688" y="2505075"/>
          <p14:tracePt t="79883" x="6877050" y="2505075"/>
          <p14:tracePt t="79885" x="6870700" y="2505075"/>
          <p14:tracePt t="83442" x="0" y="0"/>
        </p14:tracePtLst>
        <p14:tracePtLst>
          <p14:tracePt t="96883" x="3659188" y="4016375"/>
          <p14:tracePt t="97028" x="3673475" y="4016375"/>
          <p14:tracePt t="97036" x="3687763" y="4024313"/>
          <p14:tracePt t="97051" x="3729038" y="4030663"/>
          <p14:tracePt t="97067" x="3770313" y="4044950"/>
          <p14:tracePt t="97068" x="3813175" y="4051300"/>
          <p14:tracePt t="97088" x="3883025" y="4073525"/>
          <p14:tracePt t="97100" x="3967163" y="4086225"/>
          <p14:tracePt t="97120" x="4037013" y="4094163"/>
          <p14:tracePt t="97133" x="4127500" y="4108450"/>
          <p14:tracePt t="97150" x="4176713" y="4121150"/>
          <p14:tracePt t="97167" x="4217988" y="4129088"/>
          <p14:tracePt t="97183" x="4240213" y="4129088"/>
          <p14:tracePt t="97200" x="4252913" y="4143375"/>
          <p14:tracePt t="97216" x="4267200" y="4143375"/>
          <p14:tracePt t="97237" x="4289425" y="4143375"/>
          <p14:tracePt t="97254" x="4316413" y="4143375"/>
          <p14:tracePt t="97256" x="4337050" y="4143375"/>
          <p14:tracePt t="97267" x="4351338" y="4143375"/>
          <p14:tracePt t="97288" x="4400550" y="4129088"/>
          <p14:tracePt t="97301" x="4435475" y="4121150"/>
          <p14:tracePt t="97321" x="4484688" y="4121150"/>
          <p14:tracePt t="97335" x="4519613" y="4114800"/>
          <p14:tracePt t="97352" x="4548188" y="4114800"/>
          <p14:tracePt t="97372" x="4595813" y="4114800"/>
          <p14:tracePt t="97384" x="4630738" y="4114800"/>
          <p14:tracePt t="97400" x="4673600" y="4114800"/>
          <p14:tracePt t="97420" x="4714875" y="4114800"/>
          <p14:tracePt t="97433" x="4764088" y="4114800"/>
          <p14:tracePt t="97452" x="4806950" y="4121150"/>
          <p14:tracePt t="97471" x="4813300" y="4121150"/>
          <p14:tracePt t="97489" x="4827588" y="4129088"/>
          <p14:tracePt t="97504" x="4833938" y="4129088"/>
          <p14:tracePt t="97632" x="4854575" y="4129088"/>
          <p14:tracePt t="97654" x="4862513" y="4129088"/>
          <p14:tracePt t="97667" x="4876800" y="4129088"/>
          <p14:tracePt t="97754" x="4862513" y="4129088"/>
          <p14:tracePt t="97771" x="4827588" y="4129088"/>
          <p14:tracePt t="97773" x="4792663" y="4129088"/>
          <p14:tracePt t="97783" x="4749800" y="4129088"/>
          <p14:tracePt t="97801" x="4652963" y="4129088"/>
          <p14:tracePt t="97820" x="4456113" y="4129088"/>
          <p14:tracePt t="97839" x="4289425" y="4129088"/>
          <p14:tracePt t="97851" x="4121150" y="4129088"/>
          <p14:tracePt t="97869" x="3952875" y="4143375"/>
          <p14:tracePt t="97887" x="3763963" y="4178300"/>
          <p14:tracePt t="97901" x="3659188" y="4205288"/>
          <p14:tracePt t="97921" x="3589338" y="4248150"/>
          <p14:tracePt t="97940" x="3533775" y="4283075"/>
          <p14:tracePt t="97957" x="3498850" y="4297363"/>
          <p14:tracePt t="97973" x="3476625" y="4310063"/>
          <p14:tracePt t="97989" x="3470275" y="4310063"/>
          <p14:tracePt t="98005" x="3449638" y="4310063"/>
          <p14:tracePt t="98017" x="3427413" y="4324350"/>
          <p14:tracePt t="98034" x="3414713" y="4324350"/>
          <p14:tracePt t="98059" x="3406775" y="4332288"/>
          <p14:tracePt t="98175" x="3392488" y="4332288"/>
          <p14:tracePt t="98203" x="3287713" y="4338638"/>
          <p14:tracePt t="98222" x="3127375" y="4352925"/>
          <p14:tracePt t="98223" x="3043238" y="4359275"/>
          <p14:tracePt t="98240" x="2798763" y="4394200"/>
          <p14:tracePt t="98255" x="2589213" y="4416425"/>
          <p14:tracePt t="98267" x="2470150" y="4422775"/>
          <p14:tracePt t="98288" x="2203450" y="4443413"/>
          <p14:tracePt t="98301" x="2133600" y="4443413"/>
          <p14:tracePt t="98320" x="2119313" y="4443413"/>
          <p14:tracePt t="98415" x="2084388" y="4443413"/>
          <p14:tracePt t="98429" x="2078038" y="4457700"/>
          <p14:tracePt t="98453" x="2049463" y="4471988"/>
          <p14:tracePt t="98472" x="2014538" y="4486275"/>
          <p14:tracePt t="98488" x="1993900" y="4498975"/>
          <p14:tracePt t="98506" x="1965325" y="4513263"/>
          <p14:tracePt t="98523" x="1944688" y="4533900"/>
          <p14:tracePt t="98535" x="1938338" y="4533900"/>
          <p14:tracePt t="98552" x="1930400" y="4541838"/>
          <p14:tracePt t="98665" x="1958975" y="4541838"/>
          <p14:tracePt t="98667" x="1987550" y="4533900"/>
          <p14:tracePt t="98686" x="2043113" y="4521200"/>
          <p14:tracePt t="98701" x="2141538" y="4513263"/>
          <p14:tracePt t="98721" x="2343150" y="4506913"/>
          <p14:tracePt t="98739" x="2511425" y="4486275"/>
          <p14:tracePt t="98752" x="2671763" y="4464050"/>
          <p14:tracePt t="98768" x="2874963" y="4408488"/>
          <p14:tracePt t="98785" x="3049588" y="4367213"/>
          <p14:tracePt t="98787" x="3127375" y="4332288"/>
          <p14:tracePt t="98802" x="3252788" y="4289425"/>
          <p14:tracePt t="98821" x="3287713" y="4254500"/>
          <p14:tracePt t="98839" x="3295650" y="4240213"/>
          <p14:tracePt t="98854" x="3295650" y="4233863"/>
          <p14:tracePt t="98869" x="3295650" y="4227513"/>
          <p14:tracePt t="98887" x="3295650" y="4219575"/>
          <p14:tracePt t="98901" x="3287713" y="4213225"/>
          <p14:tracePt t="98920" x="3281363" y="4205288"/>
          <p14:tracePt t="98921" x="3273425" y="4198938"/>
          <p14:tracePt t="98946" x="3246438" y="4198938"/>
          <p14:tracePt t="98970" x="3217863" y="4191000"/>
          <p14:tracePt t="98991" x="3176588" y="4184650"/>
          <p14:tracePt t="99001" x="3168650" y="4184650"/>
          <p14:tracePt t="99017" x="3148013" y="4184650"/>
          <p14:tracePt t="99035" x="3133725" y="4184650"/>
          <p14:tracePt t="99071" x="3127375" y="4184650"/>
          <p14:tracePt t="99192" x="3148013" y="4184650"/>
          <p14:tracePt t="99222" x="3197225" y="4178300"/>
          <p14:tracePt t="99239" x="3238500" y="4178300"/>
          <p14:tracePt t="99252" x="3273425" y="4178300"/>
          <p14:tracePt t="99271" x="3302000" y="4178300"/>
          <p14:tracePt t="99284" x="3330575" y="4170363"/>
          <p14:tracePt t="99307" x="3351213" y="4170363"/>
          <p14:tracePt t="99323" x="3365500" y="4164013"/>
          <p14:tracePt t="99335" x="3371850" y="4164013"/>
          <p14:tracePt t="99502" x="3386138" y="4164013"/>
          <p14:tracePt t="99522" x="3427413" y="4164013"/>
          <p14:tracePt t="99534" x="3441700" y="4164013"/>
          <p14:tracePt t="99553" x="3498850" y="4164013"/>
          <p14:tracePt t="99571" x="3540125" y="4164013"/>
          <p14:tracePt t="99584" x="3589338" y="4164013"/>
          <p14:tracePt t="99602" x="3630613" y="4164013"/>
          <p14:tracePt t="99603" x="3644900" y="4164013"/>
          <p14:tracePt t="99618" x="3673475" y="4164013"/>
          <p14:tracePt t="99639" x="3687763" y="4164013"/>
          <p14:tracePt t="102144" x="4295775" y="4164013"/>
          <p14:tracePt t="102162" x="4652963" y="4149725"/>
          <p14:tracePt t="102190" x="4926013" y="4108450"/>
          <p14:tracePt t="102192" x="4987925" y="4086225"/>
          <p14:tracePt t="102209" x="5086350" y="4059238"/>
          <p14:tracePt t="102221" x="5127625" y="4030663"/>
          <p14:tracePt t="102241" x="5135563" y="4016375"/>
          <p14:tracePt t="102259" x="5135563" y="3995738"/>
          <p14:tracePt t="102271" x="5135563" y="3989388"/>
          <p14:tracePt t="102288" x="5141913" y="3954463"/>
          <p14:tracePt t="102289" x="5149850" y="3932238"/>
          <p14:tracePt t="102304" x="5170488" y="3870325"/>
          <p14:tracePt t="102321" x="5219700" y="3792538"/>
          <p14:tracePt t="102338" x="5275263" y="3722688"/>
          <p14:tracePt t="102354" x="5338763" y="3617913"/>
          <p14:tracePt t="102373" x="5429250" y="3505200"/>
          <p14:tracePt t="102391" x="5499100" y="3422650"/>
          <p14:tracePt t="102417" x="5618163" y="3260725"/>
          <p14:tracePt t="102419" x="5659438" y="3198813"/>
          <p14:tracePt t="102440" x="5708650" y="3106738"/>
          <p14:tracePt t="102459" x="5737225" y="3057525"/>
          <p14:tracePt t="102471" x="5737225" y="3044825"/>
          <p14:tracePt t="102492" x="5737225" y="3016250"/>
          <p14:tracePt t="102504" x="5737225" y="3009900"/>
          <p14:tracePt t="102521" x="5737225" y="2952750"/>
          <p14:tracePt t="102543" x="5737225" y="2897188"/>
          <p14:tracePt t="102554" x="5737225" y="2876550"/>
          <p14:tracePt t="102571" x="5751513" y="2813050"/>
          <p14:tracePt t="102587" x="5757863" y="2749550"/>
          <p14:tracePt t="102589" x="5764213" y="2714625"/>
          <p14:tracePt t="102608" x="5764213" y="2667000"/>
          <p14:tracePt t="102621" x="5772150" y="2609850"/>
          <p14:tracePt t="102642" x="5772150" y="2568575"/>
          <p14:tracePt t="102659" x="5772150" y="2540000"/>
          <p14:tracePt t="102676" x="5786438" y="2519363"/>
          <p14:tracePt t="102693" x="5792788" y="2490788"/>
          <p14:tracePt t="102694" x="5792788" y="2484438"/>
          <p14:tracePt t="102709" x="5792788" y="2470150"/>
          <p14:tracePt t="102721" x="5792788" y="2463800"/>
          <p14:tracePt t="102741" x="5799138" y="2463800"/>
          <p14:tracePt t="102758" x="5799138" y="2455863"/>
          <p14:tracePt t="102770" x="5799138" y="2449513"/>
          <p14:tracePt t="102787" x="5799138" y="2435225"/>
          <p14:tracePt t="102808" x="5807075" y="2420938"/>
          <p14:tracePt t="102821" x="5813425" y="2406650"/>
          <p14:tracePt t="102841" x="5813425" y="2400300"/>
          <p14:tracePt t="102854" x="5813425" y="2386013"/>
          <p14:tracePt t="102873" x="5813425" y="2379663"/>
          <p14:tracePt t="102891" x="5821363" y="2344738"/>
          <p14:tracePt t="102909" x="5827713" y="2309813"/>
          <p14:tracePt t="102926" x="5827713" y="2287588"/>
          <p14:tracePt t="102942" x="5827713" y="2281238"/>
          <p14:tracePt t="103256" x="5827713" y="2274888"/>
          <p14:tracePt t="103334" x="5827713" y="2266950"/>
          <p14:tracePt t="103412" x="5827713" y="2274888"/>
          <p14:tracePt t="103425" x="5827713" y="2281238"/>
          <p14:tracePt t="103443" x="5827713" y="2287588"/>
          <p14:tracePt t="103444" x="5827713" y="2295525"/>
          <p14:tracePt t="103455" x="5827713" y="2301875"/>
          <p14:tracePt t="103474" x="5827713" y="2324100"/>
          <p14:tracePt t="103492" x="5827713" y="2344738"/>
          <p14:tracePt t="103505" x="5813425" y="2359025"/>
          <p14:tracePt t="103521" x="5807075" y="2386013"/>
          <p14:tracePt t="103541" x="5792788" y="2400300"/>
          <p14:tracePt t="103556" x="5792788" y="2406650"/>
          <p14:tracePt t="103575" x="5786438" y="2406650"/>
          <p14:tracePt t="103753" x="5786438" y="2393950"/>
          <p14:tracePt t="103772" x="5786438" y="2371725"/>
          <p14:tracePt t="103792" x="5799138" y="2344738"/>
          <p14:tracePt t="103805" x="5813425" y="2336800"/>
          <p14:tracePt t="103826" x="5813425" y="2330450"/>
          <p14:tracePt t="103974" x="5813425" y="2336800"/>
          <p14:tracePt t="103986" x="5813425" y="2351088"/>
          <p14:tracePt t="104008" x="5813425" y="2371725"/>
          <p14:tracePt t="104026" x="5813425" y="2379663"/>
          <p14:tracePt t="104039" x="5813425" y="2393950"/>
          <p14:tracePt t="104059" x="5813425" y="2400300"/>
          <p14:tracePt t="104075" x="5813425" y="2406650"/>
          <p14:tracePt t="104149" x="5799138" y="2400300"/>
          <p14:tracePt t="104175" x="5792788" y="2371725"/>
          <p14:tracePt t="104193" x="5792788" y="2359025"/>
          <p14:tracePt t="104194" x="5792788" y="2351088"/>
          <p14:tracePt t="104210" x="5786438" y="2351088"/>
          <p14:tracePt t="104442" x="5778500" y="2351088"/>
          <p14:tracePt t="104475" x="5772150" y="2359025"/>
          <p14:tracePt t="104490" x="5772150" y="2365375"/>
          <p14:tracePt t="104508" x="5764213" y="2371725"/>
          <p14:tracePt t="104527" x="5757863" y="2386013"/>
          <p14:tracePt t="104539" x="5751513" y="2393950"/>
          <p14:tracePt t="104575" x="5751513" y="2400300"/>
          <p14:tracePt t="104588" x="5743575" y="2400300"/>
          <p14:tracePt t="104622" x="5743575" y="2406650"/>
          <p14:tracePt t="104641" x="5757863" y="2414588"/>
          <p14:tracePt t="104660" x="5778500" y="2428875"/>
          <p14:tracePt t="104677" x="5792788" y="2435225"/>
          <p14:tracePt t="104690" x="5799138" y="2435225"/>
          <p14:tracePt t="104819" x="5792788" y="2428875"/>
          <p14:tracePt t="104830" x="5792788" y="2420938"/>
          <p14:tracePt t="104858" x="5778500" y="2400300"/>
          <p14:tracePt t="104872" x="5772150" y="2379663"/>
          <p14:tracePt t="104894" x="5764213" y="2336800"/>
          <p14:tracePt t="104914" x="5764213" y="2295525"/>
          <p14:tracePt t="104926" x="5764213" y="2274888"/>
          <p14:tracePt t="104940" x="5778500" y="2246313"/>
          <p14:tracePt t="104960" x="5799138" y="2205038"/>
          <p14:tracePt t="104973" x="5827713" y="2162175"/>
          <p14:tracePt t="104993" x="5856288" y="2141538"/>
          <p14:tracePt t="105011" x="5905500" y="2098675"/>
          <p14:tracePt t="105022" x="5918200" y="2092325"/>
          <p14:tracePt t="105042" x="5946775" y="2071688"/>
          <p14:tracePt t="105060" x="5953125" y="2063750"/>
          <p14:tracePt t="105269" x="5953125" y="2071688"/>
          <p14:tracePt t="105289" x="5926138" y="2098675"/>
          <p14:tracePt t="105306" x="5891213" y="2133600"/>
          <p14:tracePt t="105322" x="5856288" y="2170113"/>
          <p14:tracePt t="105345" x="5813425" y="2211388"/>
          <p14:tracePt t="105361" x="5813425" y="2217738"/>
          <p14:tracePt t="105378" x="5807075" y="2225675"/>
          <p14:tracePt t="105394" x="5807075" y="2232025"/>
          <p14:tracePt t="105440" x="5799138" y="2239963"/>
          <p14:tracePt t="105456" x="5799138" y="2246313"/>
          <p14:tracePt t="105473" x="5792788" y="2266950"/>
          <p14:tracePt t="105493" x="5792788" y="2287588"/>
          <p14:tracePt t="105511" x="5786438" y="2301875"/>
          <p14:tracePt t="105523" x="5786438" y="2316163"/>
          <p14:tracePt t="105542" x="5786438" y="2330450"/>
          <p14:tracePt t="105556" x="5786438" y="2344738"/>
          <p14:tracePt t="105576" x="5799138" y="2365375"/>
          <p14:tracePt t="105590" x="5807075" y="2365375"/>
          <p14:tracePt t="105607" x="5813425" y="2379663"/>
          <p14:tracePt t="105623" x="5821363" y="2393950"/>
          <p14:tracePt t="105645" x="5827713" y="2414588"/>
          <p14:tracePt t="105661" x="5834063" y="2428875"/>
          <p14:tracePt t="105679" x="5842000" y="2470150"/>
          <p14:tracePt t="105691" x="5842000" y="2476500"/>
          <p14:tracePt t="105712" x="5856288" y="2525713"/>
          <p14:tracePt t="105724" x="5870575" y="2547938"/>
          <p14:tracePt t="105741" x="5883275" y="2589213"/>
          <p14:tracePt t="105757" x="5905500" y="2624138"/>
          <p14:tracePt t="105773" x="5932488" y="2673350"/>
          <p14:tracePt t="105795" x="5961063" y="2728913"/>
          <p14:tracePt t="105807" x="5967413" y="2743200"/>
          <p14:tracePt t="105824" x="5975350" y="2757488"/>
          <p14:tracePt t="105840" x="5975350" y="2778125"/>
          <p14:tracePt t="105857" x="5975350" y="2798763"/>
          <p14:tracePt t="105873" x="5975350" y="2903538"/>
          <p14:tracePt t="105896" x="5975350" y="2981325"/>
          <p14:tracePt t="105907" x="5981700" y="3022600"/>
          <p14:tracePt t="105929" x="5995988" y="3071813"/>
          <p14:tracePt t="105941" x="6010275" y="3106738"/>
          <p14:tracePt t="105960" x="6016625" y="3127375"/>
          <p14:tracePt t="105973" x="6022975" y="3155950"/>
          <p14:tracePt t="105990" x="6022975" y="3162300"/>
          <p14:tracePt t="106007" x="6022975" y="3176588"/>
          <p14:tracePt t="106028" x="6022975" y="3184525"/>
          <p14:tracePt t="106040" x="6022975" y="3190875"/>
          <p14:tracePt t="106061" x="6022975" y="3211513"/>
          <p14:tracePt t="106078" x="6022975" y="3219450"/>
          <p14:tracePt t="106102" x="6022975" y="3233738"/>
          <p14:tracePt t="106347" x="6022975" y="3240088"/>
          <p14:tracePt t="106361" x="6022975" y="3246438"/>
          <p14:tracePt t="106378" x="6016625" y="3260725"/>
          <p14:tracePt t="106395" x="6016625" y="3275013"/>
          <p14:tracePt t="106408" x="6010275" y="3289300"/>
          <p14:tracePt t="106427" x="6002338" y="3303588"/>
          <p14:tracePt t="106441" x="6002338" y="3309938"/>
          <p14:tracePt t="106457" x="6002338" y="3316288"/>
          <p14:tracePt t="106479" x="5995988" y="3330575"/>
          <p14:tracePt t="106510" x="5988050" y="3338513"/>
          <p14:tracePt t="106528" x="5988050" y="3344863"/>
          <p14:tracePt t="106560" x="5981700" y="3352800"/>
          <p14:tracePt t="106578" x="5975350" y="3352800"/>
          <p14:tracePt t="106612" x="5975350" y="3359150"/>
          <p14:tracePt t="107177" x="5975350" y="3316288"/>
          <p14:tracePt t="107179" x="5975350" y="3268663"/>
          <p14:tracePt t="107192" x="5975350" y="3211513"/>
          <p14:tracePt t="107209" x="5995988" y="2995613"/>
          <p14:tracePt t="107225" x="6002338" y="2841625"/>
          <p14:tracePt t="107247" x="6016625" y="2652713"/>
          <p14:tracePt t="107258" x="6016625" y="2589213"/>
          <p14:tracePt t="107275" x="6016625" y="2476500"/>
          <p14:tracePt t="107293" x="6016625" y="2393950"/>
          <p14:tracePt t="107308" x="6016625" y="2379663"/>
          <p14:tracePt t="107325" x="6016625" y="2365375"/>
          <p14:tracePt t="107347" x="6016625" y="2359025"/>
          <p14:tracePt t="107428" x="6010275" y="2359025"/>
          <p14:tracePt t="107474" x="6002338" y="2359025"/>
          <p14:tracePt t="107490" x="6002338" y="2351088"/>
          <p14:tracePt t="107512" x="5995988" y="2336800"/>
          <p14:tracePt t="107525" x="5981700" y="2309813"/>
          <p14:tracePt t="107548" x="5975350" y="2274888"/>
          <p14:tracePt t="107570" x="5961063" y="2232025"/>
          <p14:tracePt t="107583" x="5961063" y="2217738"/>
          <p14:tracePt t="107586" x="5961063" y="2211388"/>
          <p14:tracePt t="107611" x="5953125" y="2170113"/>
          <p14:tracePt t="107628" x="5953125" y="2127250"/>
          <p14:tracePt t="107818" x="5940425" y="2127250"/>
          <p14:tracePt t="107845" x="5940425" y="2133600"/>
          <p14:tracePt t="107846" x="5932488" y="2133600"/>
          <p14:tracePt t="107864" x="5926138" y="2147888"/>
          <p14:tracePt t="107880" x="5926138" y="2155825"/>
          <p14:tracePt t="107911" x="5918200" y="2155825"/>
          <p14:tracePt t="107926" x="5918200" y="2162175"/>
          <p14:tracePt t="108145" x="5911850" y="2176463"/>
          <p14:tracePt t="108147" x="5905500" y="2190750"/>
          <p14:tracePt t="108159" x="5897563" y="2205038"/>
          <p14:tracePt t="108180" x="5842000" y="2274888"/>
          <p14:tracePt t="108193" x="5813425" y="2330450"/>
          <p14:tracePt t="108209" x="5778500" y="2386013"/>
          <p14:tracePt t="108227" x="5764213" y="2414588"/>
          <p14:tracePt t="108228" x="5764213" y="2420938"/>
          <p14:tracePt t="108244" x="5764213" y="2428875"/>
          <p14:tracePt t="108276" x="5764213" y="2435225"/>
          <p14:tracePt t="108523" x="5764213" y="2463800"/>
          <p14:tracePt t="108549" x="5743575" y="2513013"/>
          <p14:tracePt t="108565" x="5722938" y="2574925"/>
          <p14:tracePt t="108566" x="5716588" y="2609850"/>
          <p14:tracePt t="108581" x="5694363" y="2667000"/>
          <p14:tracePt t="108598" x="5694363" y="2708275"/>
          <p14:tracePt t="108615" x="5688013" y="2743200"/>
          <p14:tracePt t="108631" x="5681663" y="2763838"/>
          <p14:tracePt t="108643" x="5681663" y="2778125"/>
          <p14:tracePt t="108661" x="5681663" y="2784475"/>
          <p14:tracePt t="110539" x="5688013" y="2784475"/>
          <p14:tracePt t="110552" x="5694363" y="2784475"/>
          <p14:tracePt t="110580" x="5716588" y="2763838"/>
          <p14:tracePt t="110600" x="5737225" y="2743200"/>
          <p14:tracePt t="110612" x="5743575" y="2728913"/>
          <p14:tracePt t="110613" x="5751513" y="2722563"/>
          <p14:tracePt t="110628" x="5757863" y="2714625"/>
          <p14:tracePt t="110645" x="5764213" y="2701925"/>
          <p14:tracePt t="110742" x="5772150" y="2693988"/>
          <p14:tracePt t="110758" x="5772150" y="2679700"/>
          <p14:tracePt t="110781" x="5778500" y="2667000"/>
          <p14:tracePt t="110806" x="5786438" y="2659063"/>
          <p14:tracePt t="110827" x="5786438" y="2652713"/>
          <p14:tracePt t="110848" x="5786438" y="2638425"/>
          <p14:tracePt t="110861" x="5792788" y="2638425"/>
          <p14:tracePt t="110881" x="5792788" y="2630488"/>
          <p14:tracePt t="110899" x="5792788" y="2617788"/>
          <p14:tracePt t="110915" x="5799138" y="2617788"/>
          <p14:tracePt t="110929" x="5799138" y="2609850"/>
          <p14:tracePt t="110948" x="5799138" y="2589213"/>
          <p14:tracePt t="110961" x="5807075" y="2574925"/>
          <p14:tracePt t="110981" x="5813425" y="2554288"/>
          <p14:tracePt t="110994" x="5813425" y="2547938"/>
          <p14:tracePt t="111013" x="5821363" y="2540000"/>
          <p14:tracePt t="111049" x="5834063" y="2525713"/>
          <p14:tracePt t="111066" x="5848350" y="2513013"/>
          <p14:tracePt t="111083" x="5856288" y="2490788"/>
          <p14:tracePt t="111100" x="5862638" y="2470150"/>
          <p14:tracePt t="111128" x="5848350" y="2470150"/>
          <p14:tracePt t="111148" x="5792788" y="2498725"/>
          <p14:tracePt t="111167" x="5729288" y="2519363"/>
          <p14:tracePt t="111178" x="5694363" y="2525713"/>
          <p14:tracePt t="111197" x="5659438" y="2540000"/>
          <p14:tracePt t="111212" x="5645150" y="2540000"/>
          <p14:tracePt t="111213" x="5638800" y="2540000"/>
          <p14:tracePt t="111248" x="5632450" y="2540000"/>
          <p14:tracePt t="111334" x="5638800" y="2533650"/>
          <p14:tracePt t="111366" x="5659438" y="2533650"/>
          <p14:tracePt t="111381" x="5688013" y="2525713"/>
          <p14:tracePt t="111400" x="5737225" y="2525713"/>
          <p14:tracePt t="111402" x="5764213" y="2519363"/>
          <p14:tracePt t="111411" x="5799138" y="2519363"/>
          <p14:tracePt t="111432" x="5926138" y="2519363"/>
          <p14:tracePt t="111445" x="5995988" y="2519363"/>
          <p14:tracePt t="111466" x="6100763" y="2505075"/>
          <p14:tracePt t="111483" x="6164263" y="2505075"/>
          <p14:tracePt t="111495" x="6234113" y="2484438"/>
          <p14:tracePt t="111515" x="6310313" y="2463800"/>
          <p14:tracePt t="111533" x="6365875" y="2441575"/>
          <p14:tracePt t="111550" x="6435725" y="2428875"/>
          <p14:tracePt t="111551" x="6472238" y="2420938"/>
          <p14:tracePt t="111566" x="6513513" y="2406650"/>
          <p14:tracePt t="111584" x="6548438" y="2400300"/>
          <p14:tracePt t="111600" x="6569075" y="2393950"/>
          <p14:tracePt t="111612" x="6577013" y="2393950"/>
          <p14:tracePt t="111629" x="6589713" y="2393950"/>
          <p14:tracePt t="111645" x="6604000" y="2393950"/>
          <p14:tracePt t="111664" x="6618288" y="2393950"/>
          <p14:tracePt t="111679" x="6624638" y="2393950"/>
          <p14:tracePt t="111699" x="6638925" y="2393950"/>
          <p14:tracePt t="111701" x="6646863" y="2393950"/>
          <p14:tracePt t="111712" x="6653213" y="2393950"/>
          <p14:tracePt t="111732" x="6661150" y="2393950"/>
          <p14:tracePt t="111818" x="6653213" y="2400300"/>
          <p14:tracePt t="111832" x="6604000" y="2400300"/>
          <p14:tracePt t="111851" x="6513513" y="2400300"/>
          <p14:tracePt t="111862" x="6472238" y="2400300"/>
          <p14:tracePt t="111878" x="6388100" y="2400300"/>
          <p14:tracePt t="111900" x="6283325" y="2414588"/>
          <p14:tracePt t="111912" x="6219825" y="2414588"/>
          <p14:tracePt t="111931" x="6164263" y="2414588"/>
          <p14:tracePt t="111951" x="6121400" y="2414588"/>
          <p14:tracePt t="111966" x="6094413" y="2406650"/>
          <p14:tracePt t="111983" x="6065838" y="2393950"/>
          <p14:tracePt t="111997" x="6030913" y="2393950"/>
          <p14:tracePt t="112012" x="5995988" y="2379663"/>
          <p14:tracePt t="112028" x="5953125" y="2379663"/>
          <p14:tracePt t="112051" x="5897563" y="2379663"/>
          <p14:tracePt t="112066" x="5862638" y="2379663"/>
          <p14:tracePt t="112083" x="5821363" y="2379663"/>
          <p14:tracePt t="112100" x="5792788" y="2379663"/>
          <p14:tracePt t="112129" x="5772150" y="2379663"/>
          <p14:tracePt t="112149" x="5764213" y="2379663"/>
          <p14:tracePt t="112167" x="5751513" y="2379663"/>
          <p14:tracePt t="112195" x="5743575" y="2379663"/>
          <p14:tracePt t="112215" x="5729288" y="2379663"/>
          <p14:tracePt t="112228" x="5722938" y="2379663"/>
          <p14:tracePt t="112393" x="5729288" y="2379663"/>
          <p14:tracePt t="112414" x="5792788" y="2386013"/>
          <p14:tracePt t="112433" x="5862638" y="2400300"/>
          <p14:tracePt t="112451" x="5967413" y="2406650"/>
          <p14:tracePt t="112463" x="5988050" y="2414588"/>
          <p14:tracePt t="112479" x="6065838" y="2420938"/>
          <p14:tracePt t="112495" x="6115050" y="2428875"/>
          <p14:tracePt t="112514" x="6176963" y="2428875"/>
          <p14:tracePt t="112532" x="6205538" y="2428875"/>
          <p14:tracePt t="112551" x="6234113" y="2428875"/>
          <p14:tracePt t="112567" x="6240463" y="2428875"/>
          <p14:tracePt t="112584" x="6254750" y="2428875"/>
          <p14:tracePt t="112596" x="6261100" y="2428875"/>
          <p14:tracePt t="112612" x="6289675" y="2435225"/>
          <p14:tracePt t="112633" x="6330950" y="2441575"/>
          <p14:tracePt t="112651" x="6365875" y="2449513"/>
          <p14:tracePt t="112663" x="6394450" y="2455863"/>
          <p14:tracePt t="112679" x="6423025" y="2463800"/>
          <p14:tracePt t="112696" x="6443663" y="2463800"/>
          <p14:tracePt t="112716" x="6457950" y="2463800"/>
          <p14:tracePt t="112728" x="6464300" y="2463800"/>
          <p14:tracePt t="112865" x="6484938" y="2463800"/>
          <p14:tracePt t="112881" x="6507163" y="2470150"/>
          <p14:tracePt t="112900" x="6542088" y="2470150"/>
          <p14:tracePt t="112901" x="6562725" y="2476500"/>
          <p14:tracePt t="112913" x="6583363" y="2484438"/>
          <p14:tracePt t="112932" x="6618288" y="2490788"/>
          <p14:tracePt t="112951" x="6632575" y="2498725"/>
          <p14:tracePt t="112963" x="6638925" y="2498725"/>
          <p14:tracePt t="113097" x="6632575" y="2490788"/>
          <p14:tracePt t="113111" x="6589713" y="2470150"/>
          <p14:tracePt t="113135" x="6478588" y="2455863"/>
          <p14:tracePt t="113148" x="6423025" y="2455863"/>
          <p14:tracePt t="113149" x="6373813" y="2455863"/>
          <p14:tracePt t="113163" x="6254750" y="2455863"/>
          <p14:tracePt t="113179" x="6129338" y="2449513"/>
          <p14:tracePt t="113200" x="6051550" y="2449513"/>
          <p14:tracePt t="113201" x="6016625" y="2449513"/>
          <p14:tracePt t="113213" x="5981700" y="2449513"/>
          <p14:tracePt t="113234" x="5918200" y="2449513"/>
          <p14:tracePt t="113251" x="5891213" y="2449513"/>
          <p14:tracePt t="113267" x="5876925" y="2449513"/>
          <p14:tracePt t="113268" x="5870575" y="2449513"/>
          <p14:tracePt t="113285" x="5862638" y="2449513"/>
          <p14:tracePt t="113365" x="5856288" y="2449513"/>
          <p14:tracePt t="113615" x="5827713" y="2449513"/>
          <p14:tracePt t="113633" x="5799138" y="2449513"/>
          <p14:tracePt t="113652" x="5778500" y="2449513"/>
          <p14:tracePt t="113663" x="5778500" y="2455863"/>
          <p14:tracePt t="113681" x="5764213" y="2455863"/>
          <p14:tracePt t="117134" x="5240338" y="3114675"/>
          <p14:tracePt t="117146" x="5149850" y="3260725"/>
          <p14:tracePt t="117171" x="5065713" y="3400425"/>
          <p14:tracePt t="117188" x="5030788" y="3449638"/>
          <p14:tracePt t="117212" x="5016500" y="3478213"/>
          <p14:tracePt t="117236" x="4967288" y="3498850"/>
          <p14:tracePt t="117255" x="4911725" y="3533775"/>
          <p14:tracePt t="117273" x="4764088" y="3597275"/>
          <p14:tracePt t="117284" x="4714875" y="3624263"/>
          <p14:tracePt t="117304" x="4505325" y="3736975"/>
          <p14:tracePt t="117316" x="4441825" y="3786188"/>
          <p14:tracePt t="117336" x="4267200" y="3890963"/>
          <p14:tracePt t="117354" x="4162425" y="3940175"/>
          <p14:tracePt t="117371" x="4057650" y="3967163"/>
          <p14:tracePt t="117383" x="4022725" y="3975100"/>
          <p14:tracePt t="117404" x="3938588" y="3975100"/>
          <p14:tracePt t="117417" x="3868738" y="3981450"/>
          <p14:tracePt t="117439" x="3722688" y="4010025"/>
          <p14:tracePt t="117463" x="3560763" y="4065588"/>
          <p14:tracePt t="117487" x="3379788" y="4135438"/>
          <p14:tracePt t="117505" x="3182938" y="4227513"/>
          <p14:tracePt t="117517" x="3078163" y="4262438"/>
          <p14:tracePt t="117533" x="2994025" y="4289425"/>
          <p14:tracePt t="117555" x="2889250" y="4310063"/>
          <p14:tracePt t="117567" x="2833688" y="4318000"/>
          <p14:tracePt t="117583" x="2805113" y="4324350"/>
          <p14:tracePt t="117602" x="2784475" y="4324350"/>
          <p14:tracePt t="117620" x="2778125" y="4324350"/>
          <p14:tracePt t="117653" x="2770188" y="4318000"/>
          <p14:tracePt t="117667" x="2763838" y="4310063"/>
          <p14:tracePt t="117683" x="2755900" y="4303713"/>
          <p14:tracePt t="117702" x="2735263" y="4303713"/>
          <p14:tracePt t="117721" x="2728913" y="4303713"/>
          <p14:tracePt t="117808" x="2728913" y="4310063"/>
          <p14:tracePt t="117816" x="2728913" y="4318000"/>
          <p14:tracePt t="117838" x="2728913" y="4338638"/>
          <p14:tracePt t="117857" x="2728913" y="4352925"/>
          <p14:tracePt t="117863" x="2728913" y="4359275"/>
          <p14:tracePt t="117887" x="2728913" y="4373563"/>
          <p14:tracePt t="117900" x="2728913" y="4394200"/>
          <p14:tracePt t="117920" x="2728913" y="4408488"/>
          <p14:tracePt t="117939" x="2720975" y="4422775"/>
          <p14:tracePt t="117954" x="2714625" y="4422775"/>
          <p14:tracePt t="117972" x="2686050" y="4422775"/>
          <p14:tracePt t="117987" x="2651125" y="4416425"/>
          <p14:tracePt t="118004" x="2616200" y="4387850"/>
          <p14:tracePt t="118021" x="2566988" y="4352925"/>
          <p14:tracePt t="118039" x="2505075" y="4310063"/>
          <p14:tracePt t="118050" x="2490788" y="4289425"/>
          <p14:tracePt t="118071" x="2455863" y="4268788"/>
          <p14:tracePt t="118084" x="2441575" y="4262438"/>
          <p14:tracePt t="118100" x="2427288" y="4248150"/>
          <p14:tracePt t="118121" x="2420938" y="4240213"/>
          <p14:tracePt t="118242" x="2420938" y="4289425"/>
          <p14:tracePt t="118254" x="2420938" y="4318000"/>
          <p14:tracePt t="118271" x="2406650" y="4408488"/>
          <p14:tracePt t="118284" x="2392363" y="4471988"/>
          <p14:tracePt t="118301" x="2371725" y="4527550"/>
          <p14:tracePt t="118321" x="2371725" y="4541838"/>
          <p14:tracePt t="118373" x="2386013" y="4486275"/>
          <p14:tracePt t="118384" x="2400300" y="4443413"/>
          <p14:tracePt t="118401" x="2413000" y="4402138"/>
          <p14:tracePt t="118420" x="2427288" y="4338638"/>
          <p14:tracePt t="118421" x="2427288" y="4318000"/>
          <p14:tracePt t="118447" x="2427288" y="4268788"/>
          <p14:tracePt t="118471" x="2427288" y="4240213"/>
          <p14:tracePt t="118488" x="2427288" y="4213225"/>
          <p14:tracePt t="118505" x="2427288" y="4205288"/>
          <p14:tracePt t="118523" x="2427288" y="4198938"/>
          <p14:tracePt t="118534" x="2427288" y="4191000"/>
          <p14:tracePt t="118553" x="2427288" y="4178300"/>
          <p14:tracePt t="118567" x="2427288" y="4170363"/>
          <p14:tracePt t="118587" x="2427288" y="4149725"/>
          <p14:tracePt t="118604" x="2435225" y="4143375"/>
          <p14:tracePt t="118617" x="2435225" y="4129088"/>
          <p14:tracePt t="118639" x="2441575" y="4121150"/>
          <p14:tracePt t="118651" x="2441575" y="4114800"/>
          <p14:tracePt t="118688" x="2441575" y="4108450"/>
          <p14:tracePt t="118740" x="0" y="0"/>
        </p14:tracePtLst>
        <p14:tracePtLst>
          <p14:tracePt t="118925" x="2441575" y="4108450"/>
          <p14:tracePt t="119036" x="0" y="0"/>
        </p14:tracePtLst>
        <p14:tracePtLst>
          <p14:tracePt t="119947" x="2882900" y="6088063"/>
          <p14:tracePt t="120052" x="0" y="0"/>
        </p14:tracePtLst>
        <p14:tracePtLst>
          <p14:tracePt t="120149" x="2882900" y="6088063"/>
          <p14:tracePt t="120273" x="0" y="0"/>
        </p14:tracePtLst>
        <p14:tracePtLst>
          <p14:tracePt t="120944" x="3749675" y="6011863"/>
          <p14:tracePt t="121052" x="0" y="0"/>
        </p14:tracePtLst>
        <p14:tracePtLst>
          <p14:tracePt t="121741" x="2022475" y="6221413"/>
          <p14:tracePt t="121902" x="0" y="0"/>
        </p14:tracePtLst>
        <p14:tracePtLst>
          <p14:tracePt t="122633" x="4316413" y="6227763"/>
          <p14:tracePt t="122682" x="4316413" y="6235700"/>
          <p14:tracePt t="122705" x="4324350" y="6235700"/>
          <p14:tracePt t="122721" x="4330700" y="6242050"/>
          <p14:tracePt t="122739" x="4351338" y="6248400"/>
          <p14:tracePt t="122757" x="4441825" y="6276975"/>
          <p14:tracePt t="122759" x="0" y="0"/>
        </p14:tracePtLst>
        <p14:tracePtLst>
          <p14:tracePt t="123179" x="6269038" y="6256338"/>
          <p14:tracePt t="123189" x="6261100" y="6256338"/>
          <p14:tracePt t="123288" x="0" y="0"/>
        </p14:tracePtLst>
        <p14:tracePtLst>
          <p14:tracePt t="128787" x="3595688" y="4051300"/>
          <p14:tracePt t="128847" x="3595688" y="4059238"/>
          <p14:tracePt t="128925" x="3595688" y="4065588"/>
          <p14:tracePt t="128974" x="3616325" y="4065588"/>
          <p14:tracePt t="128990" x="3651250" y="4065588"/>
          <p14:tracePt t="129010" x="3700463" y="4059238"/>
          <p14:tracePt t="129027" x="3770313" y="4059238"/>
          <p14:tracePt t="129043" x="3813175" y="4059238"/>
          <p14:tracePt t="129061" x="3848100" y="4059238"/>
          <p14:tracePt t="129076" x="3883025" y="4059238"/>
          <p14:tracePt t="129096" x="3938588" y="4059238"/>
          <p14:tracePt t="129115" x="3967163" y="4059238"/>
          <p14:tracePt t="129127" x="4008438" y="4065588"/>
          <p14:tracePt t="129148" x="4086225" y="4065588"/>
          <p14:tracePt t="129160" x="4106863" y="4065588"/>
          <p14:tracePt t="129176" x="4191000" y="4065588"/>
          <p14:tracePt t="129193" x="4232275" y="4065588"/>
          <p14:tracePt t="129215" x="4275138" y="4065588"/>
          <p14:tracePt t="129226" x="4281488" y="4065588"/>
          <p14:tracePt t="129247" x="4330700" y="4065588"/>
          <p14:tracePt t="129260" x="4351338" y="4065588"/>
          <p14:tracePt t="129279" x="4359275" y="4065588"/>
          <p14:tracePt t="129293" x="4365625" y="4065588"/>
          <p14:tracePt t="129314" x="4371975" y="4065588"/>
          <p14:tracePt t="129365" x="4379913" y="4065588"/>
          <p14:tracePt t="129480" x="4359275" y="4051300"/>
          <p14:tracePt t="129495" x="4324350" y="4044950"/>
          <p14:tracePt t="129515" x="4240213" y="4038600"/>
          <p14:tracePt t="129538" x="4176713" y="4038600"/>
          <p14:tracePt t="129561" x="4113213" y="4038600"/>
          <p14:tracePt t="129582" x="4106863" y="4044950"/>
          <p14:tracePt t="129599" x="4100513" y="4044950"/>
          <p14:tracePt t="129690" x="4106863" y="4059238"/>
          <p14:tracePt t="129710" x="4141788" y="4079875"/>
          <p14:tracePt t="129727" x="4176713" y="4094163"/>
          <p14:tracePt t="129743" x="4211638" y="4108450"/>
          <p14:tracePt t="129760" x="4246563" y="4114800"/>
          <p14:tracePt t="129777" x="4275138" y="4114800"/>
          <p14:tracePt t="129793" x="4281488" y="4114800"/>
          <p14:tracePt t="129815" x="4289425" y="4114800"/>
          <p14:tracePt t="129831" x="4295775" y="4114800"/>
          <p14:tracePt t="129897" x="4289425" y="4114800"/>
          <p14:tracePt t="129909" x="4281488" y="4114800"/>
          <p14:tracePt t="129929" x="4260850" y="4114800"/>
          <p14:tracePt t="129947" x="4252913" y="4114800"/>
          <p14:tracePt t="130019" x="4260850" y="4121150"/>
          <p14:tracePt t="130052" x="4267200" y="4121150"/>
          <p14:tracePt t="130146" x="4252913" y="4121150"/>
          <p14:tracePt t="130162" x="4211638" y="4121150"/>
          <p14:tracePt t="130180" x="4127500" y="4121150"/>
          <p14:tracePt t="130181" x="4071938" y="4121150"/>
          <p14:tracePt t="130198" x="3987800" y="4135438"/>
          <p14:tracePt t="130211" x="3875088" y="4143375"/>
          <p14:tracePt t="130227" x="3784600" y="4149725"/>
          <p14:tracePt t="130244" x="3735388" y="4156075"/>
          <p14:tracePt t="130261" x="3714750" y="4156075"/>
          <p14:tracePt t="130277" x="3700463" y="4156075"/>
          <p14:tracePt t="130298" x="3694113" y="4156075"/>
          <p14:tracePt t="130315" x="3687763" y="4156075"/>
          <p14:tracePt t="130332" x="3673475" y="4156075"/>
          <p14:tracePt t="130349" x="3651250" y="4156075"/>
          <p14:tracePt t="130365" x="3638550" y="4156075"/>
          <p14:tracePt t="130377" x="3624263" y="4156075"/>
          <p14:tracePt t="130397" x="3609975" y="4156075"/>
          <p14:tracePt t="130411" x="3603625" y="4149725"/>
          <p14:tracePt t="130433" x="3595688" y="4149725"/>
          <p14:tracePt t="131332" x="3589338" y="4149725"/>
          <p14:tracePt t="131349" x="3581400" y="4156075"/>
          <p14:tracePt t="131367" x="3533775" y="4178300"/>
          <p14:tracePt t="131379" x="3498850" y="4178300"/>
          <p14:tracePt t="131399" x="3330575" y="4219575"/>
          <p14:tracePt t="131412" x="3190875" y="4248150"/>
          <p14:tracePt t="131432" x="3036888" y="4283075"/>
          <p14:tracePt t="131445" x="2882900" y="4324350"/>
          <p14:tracePt t="131467" x="2659063" y="4381500"/>
          <p14:tracePt t="131482" x="2532063" y="4422775"/>
          <p14:tracePt t="131502" x="2330450" y="4471988"/>
          <p14:tracePt t="131525" x="2168525" y="4498975"/>
          <p14:tracePt t="131550" x="1965325" y="4521200"/>
          <p14:tracePt t="131567" x="1833563" y="4533900"/>
          <p14:tracePt t="131583" x="1714500" y="4541838"/>
          <p14:tracePt t="131600" x="1581150" y="4541838"/>
          <p14:tracePt t="131612" x="1525588" y="4541838"/>
          <p14:tracePt t="131632" x="1385888" y="4541838"/>
          <p14:tracePt t="131646" x="1316038" y="4533900"/>
          <p14:tracePt t="131667" x="1223963" y="4521200"/>
          <p14:tracePt t="131679" x="1203325" y="4513263"/>
          <p14:tracePt t="131700" x="1168400" y="4506913"/>
          <p14:tracePt t="131712" x="1154113" y="4498975"/>
          <p14:tracePt t="131749" x="1147763" y="4498975"/>
          <p14:tracePt t="131956" x="1168400" y="4498975"/>
          <p14:tracePt t="131977" x="1209675" y="4498975"/>
          <p14:tracePt t="131997" x="1293813" y="4492625"/>
          <p14:tracePt t="132015" x="1328738" y="4492625"/>
          <p14:tracePt t="132034" x="1385888" y="4492625"/>
          <p14:tracePt t="132050" x="1420813" y="4492625"/>
          <p14:tracePt t="132066" x="1447800" y="4492625"/>
          <p14:tracePt t="132084" x="1468438" y="4492625"/>
          <p14:tracePt t="132095" x="1490663" y="4492625"/>
          <p14:tracePt t="132112" x="1525588" y="4492625"/>
          <p14:tracePt t="132131" x="1560513" y="4492625"/>
          <p14:tracePt t="132151" x="1595438" y="4492625"/>
          <p14:tracePt t="132166" x="1622425" y="4492625"/>
          <p14:tracePt t="132179" x="1665288" y="4486275"/>
          <p14:tracePt t="132198" x="1685925" y="4486275"/>
          <p14:tracePt t="132199" x="1700213" y="4486275"/>
          <p14:tracePt t="132216" x="1720850" y="4486275"/>
          <p14:tracePt t="132229" x="1741488" y="4478338"/>
          <p14:tracePt t="132251" x="1763713" y="4478338"/>
          <p14:tracePt t="132275" x="1784350" y="4478338"/>
          <p14:tracePt t="132295" x="1798638" y="4478338"/>
          <p14:tracePt t="132296" x="1804988" y="4478338"/>
          <p14:tracePt t="132316" x="1819275" y="4471988"/>
          <p14:tracePt t="132333" x="1868488" y="4464050"/>
          <p14:tracePt t="132351" x="1895475" y="4464050"/>
          <p14:tracePt t="132362" x="1909763" y="4464050"/>
          <p14:tracePt t="132379" x="1958975" y="4457700"/>
          <p14:tracePt t="132400" x="1993900" y="4451350"/>
          <p14:tracePt t="132412" x="2022475" y="4451350"/>
          <p14:tracePt t="132433" x="2049463" y="4443413"/>
          <p14:tracePt t="132451" x="2070100" y="4437063"/>
          <p14:tracePt t="132466" x="2098675" y="4437063"/>
          <p14:tracePt t="132479" x="2133600" y="4437063"/>
          <p14:tracePt t="132497" x="2182813" y="4429125"/>
          <p14:tracePt t="132499" x="2224088" y="4429125"/>
          <p14:tracePt t="132515" x="2266950" y="4422775"/>
          <p14:tracePt t="132533" x="2322513" y="4416425"/>
          <p14:tracePt t="132552" x="2386013" y="4408488"/>
          <p14:tracePt t="132567" x="2420938" y="4402138"/>
          <p14:tracePt t="132583" x="2441575" y="4402138"/>
          <p14:tracePt t="132600" x="2470150" y="4402138"/>
          <p14:tracePt t="132612" x="2482850" y="4402138"/>
          <p14:tracePt t="132631" x="2511425" y="4402138"/>
          <p14:tracePt t="132652" x="2554288" y="4402138"/>
          <p14:tracePt t="132662" x="2574925" y="4402138"/>
          <p14:tracePt t="132682" x="2624138" y="4402138"/>
          <p14:tracePt t="132699" x="2659063" y="4402138"/>
          <p14:tracePt t="132712" x="2671763" y="4402138"/>
          <p14:tracePt t="132926" x="2644775" y="4402138"/>
          <p14:tracePt t="132944" x="2624138" y="4402138"/>
          <p14:tracePt t="132966" x="2581275" y="4408488"/>
          <p14:tracePt t="132979" x="2554288" y="4416425"/>
          <p14:tracePt t="132997" x="2519363" y="4437063"/>
          <p14:tracePt t="133013" x="2505075" y="4437063"/>
          <p14:tracePt t="133034" x="2482850" y="4451350"/>
          <p14:tracePt t="133052" x="2470150" y="4451350"/>
          <p14:tracePt t="133066" x="2435225" y="4457700"/>
          <p14:tracePt t="133084" x="2392363" y="4464050"/>
          <p14:tracePt t="133095" x="2371725" y="4471988"/>
          <p14:tracePt t="133116" x="2308225" y="4478338"/>
          <p14:tracePt t="133129" x="2259013" y="4478338"/>
          <p14:tracePt t="133149" x="2203450" y="4486275"/>
          <p14:tracePt t="133167" x="2127250" y="4492625"/>
          <p14:tracePt t="133179" x="2106613" y="4492625"/>
          <p14:tracePt t="133200" x="2049463" y="4498975"/>
          <p14:tracePt t="133213" x="2028825" y="4498975"/>
          <p14:tracePt t="133231" x="2000250" y="4498975"/>
          <p14:tracePt t="133246" x="1973263" y="4498975"/>
          <p14:tracePt t="133267" x="1924050" y="4498975"/>
          <p14:tracePt t="133283" x="1903413" y="4498975"/>
          <p14:tracePt t="133300" x="1868488" y="4498975"/>
          <p14:tracePt t="133301" x="1846263" y="4498975"/>
          <p14:tracePt t="133317" x="1804988" y="4498975"/>
          <p14:tracePt t="133335" x="1763713" y="4498975"/>
          <p14:tracePt t="133347" x="1714500" y="4498975"/>
          <p14:tracePt t="133363" x="1665288" y="4498975"/>
          <p14:tracePt t="133379" x="1622425" y="4498975"/>
          <p14:tracePt t="133396" x="1595438" y="4498975"/>
          <p14:tracePt t="133416" x="1587500" y="4498975"/>
          <p14:tracePt t="133429" x="1581150" y="4498975"/>
          <p14:tracePt t="133447" x="1574800" y="4498975"/>
          <p14:tracePt t="133467" x="1552575" y="4498975"/>
          <p14:tracePt t="133515" x="1546225" y="4498975"/>
          <p14:tracePt t="133660" x="1560513" y="4498975"/>
          <p14:tracePt t="133680" x="1581150" y="4498975"/>
          <p14:tracePt t="133696" x="1609725" y="4498975"/>
          <p14:tracePt t="133716" x="1651000" y="4498975"/>
          <p14:tracePt t="133735" x="1671638" y="4492625"/>
          <p14:tracePt t="133737" x="1685925" y="4492625"/>
          <p14:tracePt t="133767" x="1735138" y="4492625"/>
          <p14:tracePt t="133784" x="1763713" y="4492625"/>
          <p14:tracePt t="133809" x="1776413" y="4492625"/>
          <p14:tracePt t="133831" x="1798638" y="4492625"/>
          <p14:tracePt t="133846" x="1804988" y="4492625"/>
          <p14:tracePt t="133867" x="1825625" y="4492625"/>
          <p14:tracePt t="133879" x="1854200" y="4492625"/>
          <p14:tracePt t="133900" x="1909763" y="4498975"/>
          <p14:tracePt t="133913" x="1958975" y="4498975"/>
          <p14:tracePt t="133933" x="2057400" y="4498975"/>
          <p14:tracePt t="133945" x="2084388" y="4506913"/>
          <p14:tracePt t="133963" x="2176463" y="4513263"/>
          <p14:tracePt t="133985" x="2252663" y="4521200"/>
          <p14:tracePt t="134004" x="2287588" y="4521200"/>
          <p14:tracePt t="134021" x="2336800" y="4521200"/>
          <p14:tracePt t="134034" x="2343150" y="4521200"/>
          <p14:tracePt t="134052" x="2365375" y="4527550"/>
          <p14:tracePt t="134067" x="2371725" y="4527550"/>
          <p14:tracePt t="134080" x="2378075" y="4527550"/>
          <p14:tracePt t="134100" x="2392363" y="4533900"/>
          <p14:tracePt t="134113" x="2413000" y="4533900"/>
          <p14:tracePt t="134135" x="2427288" y="4533900"/>
          <p14:tracePt t="134147" x="2435225" y="4533900"/>
          <p14:tracePt t="134163" x="2441575" y="4533900"/>
          <p14:tracePt t="134416" x="2435225" y="4533900"/>
          <p14:tracePt t="134427" x="2400300" y="4527550"/>
          <p14:tracePt t="134449" x="2316163" y="4521200"/>
          <p14:tracePt t="134464" x="2266950" y="4521200"/>
          <p14:tracePt t="134480" x="2211388" y="4521200"/>
          <p14:tracePt t="134496" x="2119313" y="4521200"/>
          <p14:tracePt t="134518" x="2000250" y="4521200"/>
          <p14:tracePt t="134535" x="1930400" y="4521200"/>
          <p14:tracePt t="134551" x="1854200" y="4521200"/>
          <p14:tracePt t="134563" x="1776413" y="4513263"/>
          <p14:tracePt t="134580" x="1720850" y="4513263"/>
          <p14:tracePt t="134601" x="1644650" y="4513263"/>
          <p14:tracePt t="134618" x="1595438" y="4513263"/>
          <p14:tracePt t="134630" x="1546225" y="4513263"/>
          <p14:tracePt t="134650" x="1517650" y="4513263"/>
          <p14:tracePt t="134667" x="1482725" y="4513263"/>
          <p14:tracePt t="134681" x="1468438" y="4521200"/>
          <p14:tracePt t="134700" x="1462088" y="4521200"/>
          <p14:tracePt t="134718" x="1455738" y="4527550"/>
          <p14:tracePt t="134910" x="1455738" y="4521200"/>
          <p14:tracePt t="134929" x="1455738" y="4513263"/>
          <p14:tracePt t="134950" x="1455738" y="4506913"/>
          <p14:tracePt t="134968" x="1468438" y="4498975"/>
          <p14:tracePt t="134986" x="1468438" y="4492625"/>
          <p14:tracePt t="135002" x="1476375" y="4492625"/>
          <p14:tracePt t="135019" x="1482725" y="4486275"/>
          <p14:tracePt t="135035" x="1490663" y="4486275"/>
          <p14:tracePt t="135068" x="1490663" y="4478338"/>
          <p14:tracePt t="135177" x="1497013" y="4478338"/>
          <p14:tracePt t="135196" x="1504950" y="4478338"/>
          <p14:tracePt t="135214" x="1511300" y="4478338"/>
          <p14:tracePt t="135231" x="1517650" y="4478338"/>
          <p14:tracePt t="135250" x="1525588" y="4478338"/>
          <p14:tracePt t="135251" x="1531938" y="4478338"/>
          <p14:tracePt t="135268" x="1539875" y="4478338"/>
          <p14:tracePt t="135287" x="1546225" y="4478338"/>
          <p14:tracePt t="135298" x="1552575" y="4478338"/>
          <p14:tracePt t="135315" x="1574800" y="4478338"/>
          <p14:tracePt t="135335" x="1587500" y="4478338"/>
          <p14:tracePt t="135367" x="1616075" y="4478338"/>
          <p14:tracePt t="135386" x="1636713" y="4478338"/>
          <p14:tracePt t="135397" x="1651000" y="4478338"/>
          <p14:tracePt t="135419" x="1679575" y="4478338"/>
          <p14:tracePt t="135431" x="1693863" y="4478338"/>
          <p14:tracePt t="135452" x="1714500" y="4486275"/>
          <p14:tracePt t="135454" x="1720850" y="4486275"/>
          <p14:tracePt t="135477" x="1749425" y="4492625"/>
          <p14:tracePt t="135500" x="1776413" y="4492625"/>
          <p14:tracePt t="135520" x="1790700" y="4498975"/>
          <p14:tracePt t="135521" x="1804988" y="4506913"/>
          <p14:tracePt t="135537" x="1825625" y="4506913"/>
          <p14:tracePt t="135548" x="1839913" y="4506913"/>
          <p14:tracePt t="135568" x="1903413" y="4513263"/>
          <p14:tracePt t="135582" x="1944688" y="4513263"/>
          <p14:tracePt t="135600" x="1993900" y="4513263"/>
          <p14:tracePt t="135620" x="2078038" y="4513263"/>
          <p14:tracePt t="135631" x="2106613" y="4521200"/>
          <p14:tracePt t="135649" x="2189163" y="4521200"/>
          <p14:tracePt t="135668" x="2224088" y="4521200"/>
          <p14:tracePt t="135681" x="2266950" y="4527550"/>
          <p14:tracePt t="135701" x="2322513" y="4527550"/>
          <p14:tracePt t="135723" x="2351088" y="4527550"/>
          <p14:tracePt t="135727" x="2365375" y="4527550"/>
          <p14:tracePt t="135755" x="2406650" y="4527550"/>
          <p14:tracePt t="135786" x="2455863" y="4527550"/>
          <p14:tracePt t="135803" x="2476500" y="4527550"/>
          <p14:tracePt t="135815" x="2497138" y="4527550"/>
          <p14:tracePt t="135833" x="2525713" y="4527550"/>
          <p14:tracePt t="135851" x="2560638" y="4527550"/>
          <p14:tracePt t="135870" x="2581275" y="4527550"/>
          <p14:tracePt t="135886" x="2595563" y="4527550"/>
          <p14:tracePt t="135895" x="2601913" y="4527550"/>
          <p14:tracePt t="135896" x="2609850" y="4527550"/>
          <p14:tracePt t="135918" x="2624138" y="4527550"/>
          <p14:tracePt t="135935" x="2630488" y="4527550"/>
          <p14:tracePt t="135987" x="2636838" y="4527550"/>
          <p14:tracePt t="136470" x="2686050" y="4527550"/>
          <p14:tracePt t="136497" x="2755900" y="4521200"/>
          <p14:tracePt t="136515" x="2805113" y="4506913"/>
          <p14:tracePt t="136536" x="2833688" y="4492625"/>
          <p14:tracePt t="136549" x="2847975" y="4486275"/>
          <p14:tracePt t="136566" x="2854325" y="4478338"/>
          <p14:tracePt t="136582" x="2854325" y="4471988"/>
          <p14:tracePt t="136599" x="2860675" y="4464050"/>
          <p14:tracePt t="136616" x="2874963" y="4451350"/>
          <p14:tracePt t="136636" x="2882900" y="4437063"/>
          <p14:tracePt t="136647" x="2897188" y="4422775"/>
          <p14:tracePt t="136665" x="2909888" y="4416425"/>
          <p14:tracePt t="136687" x="2938463" y="4402138"/>
          <p14:tracePt t="136709" x="3008313" y="4381500"/>
          <p14:tracePt t="136733" x="3043238" y="4381500"/>
          <p14:tracePt t="136757" x="3106738" y="4381500"/>
          <p14:tracePt t="136760" x="3121025" y="4387850"/>
          <p14:tracePt t="136788" x="3176588" y="4402138"/>
          <p14:tracePt t="136789" x="3217863" y="4408488"/>
          <p14:tracePt t="136800" x="3246438" y="4408488"/>
          <p14:tracePt t="136820" x="3330575" y="4422775"/>
          <p14:tracePt t="136832" x="3351213" y="4429125"/>
          <p14:tracePt t="136849" x="3386138" y="4429125"/>
          <p14:tracePt t="136868" x="3400425" y="4429125"/>
          <p14:tracePt t="136887" x="3406775" y="4429125"/>
          <p14:tracePt t="137112" x="3406775" y="4422775"/>
          <p14:tracePt t="137191" x="3414713" y="4422775"/>
          <p14:tracePt t="137207" x="3441700" y="4422775"/>
          <p14:tracePt t="137210" x="3449638" y="4422775"/>
          <p14:tracePt t="137233" x="3511550" y="4422775"/>
          <p14:tracePt t="137250" x="3546475" y="4422775"/>
          <p14:tracePt t="137271" x="3581400" y="4408488"/>
          <p14:tracePt t="137284" x="3603625" y="4408488"/>
          <p14:tracePt t="137300" x="3616325" y="4408488"/>
          <p14:tracePt t="137333" x="3616325" y="4402138"/>
          <p14:tracePt t="137893" x="3616325" y="4408488"/>
          <p14:tracePt t="137937" x="3616325" y="4416425"/>
          <p14:tracePt t="138097" x="3616325" y="4429125"/>
          <p14:tracePt t="138134" x="3616325" y="4437063"/>
          <p14:tracePt t="138175" x="3616325" y="4443413"/>
          <p14:tracePt t="138239" x="3616325" y="4451350"/>
          <p14:tracePt t="138299" x="3616325" y="4457700"/>
          <p14:tracePt t="138348" x="3616325" y="4464050"/>
          <p14:tracePt t="138414" x="3616325" y="4471988"/>
          <p14:tracePt t="138678" x="3568700" y="4478338"/>
          <p14:tracePt t="138680" x="3540125" y="4486275"/>
          <p14:tracePt t="138693" x="3476625" y="4498975"/>
          <p14:tracePt t="138696" x="3421063" y="4513263"/>
          <p14:tracePt t="138723" x="3217863" y="4583113"/>
          <p14:tracePt t="138725" x="3133725" y="4618038"/>
          <p14:tracePt t="138741" x="2932113" y="4695825"/>
          <p14:tracePt t="138757" x="2755900" y="4765675"/>
          <p14:tracePt t="138768" x="2693988" y="4786313"/>
          <p14:tracePt t="138769" x="2616200" y="4806950"/>
          <p14:tracePt t="138786" x="2497138" y="4856163"/>
          <p14:tracePt t="138802" x="2435225" y="4870450"/>
          <p14:tracePt t="138821" x="2420938" y="4876800"/>
          <p14:tracePt t="138852" x="2406650" y="4876800"/>
          <p14:tracePt t="138868" x="2400300" y="4876800"/>
          <p14:tracePt t="138884" x="2392363" y="4884738"/>
          <p14:tracePt t="138901" x="2378075" y="4891088"/>
          <p14:tracePt t="138921" x="2357438" y="4899025"/>
          <p14:tracePt t="138946" x="2330450" y="4899025"/>
          <p14:tracePt t="138955" x="2308225" y="4899025"/>
          <p14:tracePt t="138956" x="2301875" y="4905375"/>
          <p14:tracePt t="138973" x="2273300" y="4905375"/>
          <p14:tracePt t="138990" x="2246313" y="4905375"/>
          <p14:tracePt t="139002" x="2203450" y="4905375"/>
          <p14:tracePt t="139020" x="2154238" y="4905375"/>
          <p14:tracePt t="139039" x="2078038" y="4905375"/>
          <p14:tracePt t="139051" x="2070100" y="4899025"/>
          <p14:tracePt t="139068" x="2043113" y="4891088"/>
          <p14:tracePt t="139069" x="2028825" y="4891088"/>
          <p14:tracePt t="139085" x="2014538" y="4884738"/>
          <p14:tracePt t="139102" x="2008188" y="4884738"/>
          <p14:tracePt t="139118" x="1993900" y="4876800"/>
          <p14:tracePt t="139153" x="1987550" y="4870450"/>
          <p14:tracePt t="139171" x="1987550" y="4864100"/>
          <p14:tracePt t="139188" x="1979613" y="4856163"/>
          <p14:tracePt t="139222" x="1979613" y="4849813"/>
          <p14:tracePt t="139240" x="1987550" y="4841875"/>
          <p14:tracePt t="139252" x="2008188" y="4835525"/>
          <p14:tracePt t="139272" x="2092325" y="4821238"/>
          <p14:tracePt t="139285" x="2127250" y="4821238"/>
          <p14:tracePt t="139286" x="2182813" y="4821238"/>
          <p14:tracePt t="139305" x="2287588" y="4821238"/>
          <p14:tracePt t="139323" x="2427288" y="4821238"/>
          <p14:tracePt t="139335" x="2566988" y="4821238"/>
          <p14:tracePt t="139356" x="2770188" y="4821238"/>
          <p14:tracePt t="139368" x="2889250" y="4821238"/>
          <p14:tracePt t="139384" x="2994025" y="4821238"/>
          <p14:tracePt t="139401" x="3078163" y="4821238"/>
          <p14:tracePt t="139423" x="3148013" y="4821238"/>
          <p14:tracePt t="139440" x="3182938" y="4821238"/>
          <p14:tracePt t="139456" x="3225800" y="4821238"/>
          <p14:tracePt t="139472" x="3260725" y="4821238"/>
          <p14:tracePt t="139490" x="3316288" y="4821238"/>
          <p14:tracePt t="139506" x="3344863" y="4821238"/>
          <p14:tracePt t="139523" x="3379788" y="4821238"/>
          <p14:tracePt t="139536" x="3421063" y="4821238"/>
          <p14:tracePt t="139551" x="3449638" y="4821238"/>
          <p14:tracePt t="139571" x="3476625" y="4814888"/>
          <p14:tracePt t="139691" x="3427413" y="4814888"/>
          <p14:tracePt t="139707" x="3365500" y="4814888"/>
          <p14:tracePt t="139723" x="3246438" y="4821238"/>
          <p14:tracePt t="139740" x="3127375" y="4841875"/>
          <p14:tracePt t="139752" x="2959100" y="4884738"/>
          <p14:tracePt t="139772" x="2813050" y="4926013"/>
          <p14:tracePt t="139785" x="2665413" y="4960938"/>
          <p14:tracePt t="139806" x="2455863" y="5030788"/>
          <p14:tracePt t="139819" x="2365375" y="5059363"/>
          <p14:tracePt t="139835" x="2295525" y="5080000"/>
          <p14:tracePt t="139852" x="2211388" y="5108575"/>
          <p14:tracePt t="139868" x="2147888" y="5122863"/>
          <p14:tracePt t="139885" x="2078038" y="5143500"/>
          <p14:tracePt t="139886" x="2049463" y="5149850"/>
          <p14:tracePt t="139902" x="1979613" y="5164138"/>
          <p14:tracePt t="139917" x="1909763" y="5184775"/>
          <p14:tracePt t="139938" x="1833563" y="5184775"/>
          <p14:tracePt t="139939" x="1784350" y="5199063"/>
          <p14:tracePt t="139955" x="1714500" y="5207000"/>
          <p14:tracePt t="139972" x="1616075" y="5219700"/>
          <p14:tracePt t="139990" x="1525588" y="5233988"/>
          <p14:tracePt t="140007" x="1427163" y="5248275"/>
          <p14:tracePt t="140019" x="1392238" y="5262563"/>
          <p14:tracePt t="140044" x="1316038" y="5276850"/>
          <p14:tracePt t="140048" x="1287463" y="5283200"/>
          <p14:tracePt t="140071" x="1252538" y="5291138"/>
          <p14:tracePt t="140091" x="1223963" y="5291138"/>
          <p14:tracePt t="140106" x="1217613" y="5291138"/>
          <p14:tracePt t="140123" x="1203325" y="5291138"/>
          <p14:tracePt t="140135" x="1182688" y="5291138"/>
          <p14:tracePt t="140152" x="1162050" y="5291138"/>
          <p14:tracePt t="140173" x="1139825" y="5291138"/>
          <p14:tracePt t="140190" x="1119188" y="5291138"/>
          <p14:tracePt t="140206" x="1098550" y="5283200"/>
          <p14:tracePt t="140225" x="1069975" y="5283200"/>
          <p14:tracePt t="140239" x="1063625" y="5283200"/>
          <p14:tracePt t="140255" x="1042988" y="5283200"/>
          <p14:tracePt t="140537" x="1042988" y="5291138"/>
          <p14:tracePt t="140587" x="1049338" y="5297488"/>
          <p14:tracePt t="140600" x="1077913" y="5297488"/>
          <p14:tracePt t="140622" x="1162050" y="5303838"/>
          <p14:tracePt t="140642" x="1273175" y="5303838"/>
          <p14:tracePt t="140643" x="1357313" y="5297488"/>
          <p14:tracePt t="140672" x="1846263" y="5192713"/>
          <p14:tracePt t="140674" x="2057400" y="5137150"/>
          <p14:tracePt t="140690" x="2554288" y="5003800"/>
          <p14:tracePt t="140707" x="2994025" y="4856163"/>
          <p14:tracePt t="140723" x="3490913" y="4695825"/>
          <p14:tracePt t="140740" x="3994150" y="4492625"/>
          <p14:tracePt t="140752" x="4429125" y="4310063"/>
          <p14:tracePt t="140772" x="4868863" y="4114800"/>
          <p14:tracePt t="140791" x="5121275" y="4002088"/>
          <p14:tracePt t="140802" x="5268913" y="3911600"/>
          <p14:tracePt t="140819" x="5400675" y="3813175"/>
          <p14:tracePt t="140841" x="5534025" y="3652838"/>
          <p14:tracePt t="140852" x="5554663" y="3611563"/>
          <p14:tracePt t="140872" x="5632450" y="3484563"/>
          <p14:tracePt t="140891" x="5716588" y="3373438"/>
          <p14:tracePt t="140910" x="5772150" y="3295650"/>
          <p14:tracePt t="140924" x="5842000" y="3219450"/>
          <p14:tracePt t="140940" x="5953125" y="3100388"/>
          <p14:tracePt t="140957" x="6016625" y="3036888"/>
          <p14:tracePt t="140974" x="6051550" y="3001963"/>
          <p14:tracePt t="140991" x="6080125" y="2987675"/>
          <p14:tracePt t="141002" x="6086475" y="2973388"/>
          <p14:tracePt t="141019" x="6115050" y="2925763"/>
          <p14:tracePt t="141041" x="6121400" y="2890838"/>
          <p14:tracePt t="141052" x="6129338" y="2855913"/>
          <p14:tracePt t="141074" x="6129338" y="2813050"/>
          <p14:tracePt t="141091" x="6129338" y="2771775"/>
          <p14:tracePt t="141102" x="6142038" y="2701925"/>
          <p14:tracePt t="141121" x="6142038" y="2630488"/>
          <p14:tracePt t="141140" x="6142038" y="2568575"/>
          <p14:tracePt t="141157" x="6142038" y="2533650"/>
          <p14:tracePt t="141173" x="6135688" y="2505075"/>
          <p14:tracePt t="141191" x="6129338" y="2484438"/>
          <p14:tracePt t="141207" x="6107113" y="2463800"/>
          <p14:tracePt t="141223" x="6080125" y="2449513"/>
          <p14:tracePt t="141241" x="6051550" y="2435225"/>
          <p14:tracePt t="141252" x="6022975" y="2435225"/>
          <p14:tracePt t="141275" x="5981700" y="2435225"/>
          <p14:tracePt t="141286" x="5961063" y="2435225"/>
          <p14:tracePt t="141307" x="5918200" y="2435225"/>
          <p14:tracePt t="141319" x="5883275" y="2435225"/>
          <p14:tracePt t="141339" x="5848350" y="2435225"/>
          <p14:tracePt t="141352" x="5834063" y="2428875"/>
          <p14:tracePt t="141374" x="5821363" y="2420938"/>
          <p14:tracePt t="141386" x="5813425" y="2414588"/>
          <p14:tracePt t="141419" x="5813425" y="2406650"/>
          <p14:tracePt t="141456" x="5813425" y="2400300"/>
          <p14:tracePt t="141491" x="5821363" y="2393950"/>
          <p14:tracePt t="141503" x="5834063" y="2386013"/>
          <p14:tracePt t="141522" x="5891213" y="2379663"/>
          <p14:tracePt t="141540" x="5946775" y="2379663"/>
          <p14:tracePt t="141553" x="6002338" y="2379663"/>
          <p14:tracePt t="141574" x="6057900" y="2379663"/>
          <p14:tracePt t="141586" x="6065838" y="2379663"/>
          <p14:tracePt t="141607" x="6072188" y="2379663"/>
          <p14:tracePt t="141721" x="6051550" y="2379663"/>
          <p14:tracePt t="141741" x="5988050" y="2379663"/>
          <p14:tracePt t="141758" x="5926138" y="2379663"/>
          <p14:tracePt t="141774" x="5862638" y="2379663"/>
          <p14:tracePt t="141791" x="5827713" y="2379663"/>
          <p14:tracePt t="141803" x="5821363" y="2379663"/>
          <p14:tracePt t="141898" x="5842000" y="2379663"/>
          <p14:tracePt t="141910" x="5856288" y="2379663"/>
          <p14:tracePt t="141911" x="5870575" y="2379663"/>
          <p14:tracePt t="141924" x="5891213" y="2379663"/>
          <p14:tracePt t="141943" x="5981700" y="2379663"/>
          <p14:tracePt t="141958" x="6057900" y="2379663"/>
          <p14:tracePt t="141970" x="6086475" y="2379663"/>
          <p14:tracePt t="141991" x="6164263" y="2379663"/>
          <p14:tracePt t="142003" x="6205538" y="2379663"/>
          <p14:tracePt t="142021" x="6234113" y="2379663"/>
          <p14:tracePt t="142040" x="6246813" y="2379663"/>
          <p14:tracePt t="142144" x="6234113" y="2379663"/>
          <p14:tracePt t="142161" x="6199188" y="2379663"/>
          <p14:tracePt t="142190" x="6080125" y="2379663"/>
          <p14:tracePt t="142207" x="6002338" y="2379663"/>
          <p14:tracePt t="142220" x="5967413" y="2379663"/>
          <p14:tracePt t="142240" x="5918200" y="2379663"/>
          <p14:tracePt t="142241" x="5905500" y="2379663"/>
          <p14:tracePt t="142259" x="5891213" y="2379663"/>
          <p14:tracePt t="142274" x="5883275" y="2379663"/>
          <p14:tracePt t="142332" x="5876925" y="2379663"/>
          <p14:tracePt t="142393" x="5905500" y="2386013"/>
          <p14:tracePt t="142409" x="5953125" y="2393950"/>
          <p14:tracePt t="142425" x="6022975" y="2393950"/>
          <p14:tracePt t="142441" x="6129338" y="2393950"/>
          <p14:tracePt t="142459" x="6296025" y="2393950"/>
          <p14:tracePt t="142474" x="6359525" y="2393950"/>
          <p14:tracePt t="142491" x="6373813" y="2393950"/>
          <p14:tracePt t="142676" x="6359525" y="2393950"/>
          <p14:tracePt t="143803" x="6310313" y="2414588"/>
          <p14:tracePt t="143820" x="6275388" y="2435225"/>
          <p14:tracePt t="143840" x="6240463" y="2449513"/>
          <p14:tracePt t="143855" x="6219825" y="2455863"/>
          <p14:tracePt t="143888" x="6205538" y="2455863"/>
          <p14:tracePt t="143908" x="6199188" y="2455863"/>
          <p14:tracePt t="143926" x="6176963" y="2449513"/>
          <p14:tracePt t="143939" x="6156325" y="2449513"/>
          <p14:tracePt t="143955" x="6115050" y="2449513"/>
          <p14:tracePt t="143975" x="6030913" y="2463800"/>
          <p14:tracePt t="143992" x="5967413" y="2484438"/>
          <p14:tracePt t="144007" x="5897563" y="2498725"/>
          <p14:tracePt t="144026" x="5813425" y="2513013"/>
          <p14:tracePt t="144039" x="5792788" y="2513013"/>
          <p14:tracePt t="144060" x="5743575" y="2513013"/>
          <p14:tracePt t="144072" x="5708650" y="2513013"/>
          <p14:tracePt t="144092" x="5688013" y="2519363"/>
          <p14:tracePt t="144105" x="5673725" y="2519363"/>
          <p14:tracePt t="144126" x="5659438" y="2519363"/>
          <p14:tracePt t="144144" x="5653088" y="2519363"/>
          <p14:tracePt t="144192" x="5645150" y="2519363"/>
          <p14:tracePt t="144228" x="5638800" y="2519363"/>
          <p14:tracePt t="147052" x="5645150" y="2519363"/>
          <p14:tracePt t="147365" x="5653088" y="2519363"/>
          <p14:tracePt t="147380" x="5659438" y="2519363"/>
          <p14:tracePt t="147397" x="5673725" y="2519363"/>
          <p14:tracePt t="147409" x="5694363" y="2519363"/>
          <p14:tracePt t="147428" x="5708650" y="2519363"/>
          <p14:tracePt t="147447" x="5716588" y="2513013"/>
          <p14:tracePt t="147479" x="5737225" y="2513013"/>
          <p14:tracePt t="147491" x="5743575" y="2513013"/>
          <p14:tracePt t="147511" x="5764213" y="2513013"/>
          <p14:tracePt t="147524" x="5786438" y="2513013"/>
          <p14:tracePt t="147547" x="5799138" y="2513013"/>
          <p14:tracePt t="147570" x="5821363" y="2513013"/>
          <p14:tracePt t="147596" x="5827713" y="2513013"/>
          <p14:tracePt t="147972" x="5834063" y="2513013"/>
          <p14:tracePt t="148097" x="5842000" y="2513013"/>
          <p14:tracePt t="148112" x="5848350" y="2513013"/>
          <p14:tracePt t="148130" x="5856288" y="2513013"/>
          <p14:tracePt t="148148" x="5862638" y="2513013"/>
          <p14:tracePt t="148159" x="5870575" y="2513013"/>
          <p14:tracePt t="148412" x="5883275" y="2513013"/>
          <p14:tracePt t="148414" x="5883275" y="2519363"/>
          <p14:tracePt t="148431" x="5891213" y="2519363"/>
          <p14:tracePt t="148443" x="5897563" y="2519363"/>
          <p14:tracePt t="148462" x="5911850" y="2519363"/>
          <p14:tracePt t="148479" x="5918200" y="2525713"/>
          <p14:tracePt t="149442" x="5926138" y="2525713"/>
          <p14:tracePt t="150097" x="5975350" y="2533650"/>
          <p14:tracePt t="150118" x="6022975" y="2533650"/>
          <p14:tracePt t="150146" x="6037263" y="2533650"/>
          <p14:tracePt t="157037" x="6030913" y="2609850"/>
          <p14:tracePt t="157055" x="5870575" y="2763838"/>
          <p14:tracePt t="157066" x="5737225" y="2897188"/>
          <p14:tracePt t="157088" x="4876800" y="3673475"/>
          <p14:tracePt t="157100" x="4106863" y="4451350"/>
          <p14:tracePt t="157117" x="3302000" y="5283200"/>
          <p14:tracePt t="157133" x="2630488" y="5989638"/>
          <p14:tracePt t="157150" x="2252663" y="6346825"/>
          <p14:tracePt t="157169" x="2035175" y="6535738"/>
          <p14:tracePt t="157187" x="2028825" y="6550025"/>
          <p14:tracePt t="157205" x="2063750" y="6535738"/>
          <p14:tracePt t="157222" x="2112963" y="6521450"/>
          <p14:tracePt t="157239" x="2162175" y="6494463"/>
          <p14:tracePt t="157254" x="2197100" y="6465888"/>
          <p14:tracePt t="157271" x="2217738" y="6424613"/>
          <p14:tracePt t="157284" x="2217738" y="6416675"/>
          <p14:tracePt t="157300" x="2217738" y="6402388"/>
          <p14:tracePt t="157320" x="2217738" y="6381750"/>
          <p14:tracePt t="157333" x="2203450" y="6361113"/>
          <p14:tracePt t="157352" x="2197100" y="6340475"/>
          <p14:tracePt t="157366" x="2168525" y="6305550"/>
          <p14:tracePt t="157383" x="2119313" y="6235700"/>
          <p14:tracePt t="157400" x="2022475" y="6143625"/>
          <p14:tracePt t="157417" x="1944688" y="6088063"/>
          <p14:tracePt t="157433" x="1846263" y="6032500"/>
          <p14:tracePt t="157455" x="1665288" y="5942013"/>
          <p14:tracePt t="157471" x="1560513" y="5892800"/>
          <p14:tracePt t="157489" x="1392238" y="5815013"/>
          <p14:tracePt t="157506" x="1322388" y="5780088"/>
          <p14:tracePt t="157517" x="1287463" y="5765800"/>
          <p14:tracePt t="157533" x="1223963" y="5724525"/>
          <p14:tracePt t="157534" x="1196975" y="5703888"/>
          <p14:tracePt t="157554" x="1154113" y="5661025"/>
          <p14:tracePt t="157567" x="1112838" y="5611813"/>
          <p14:tracePt t="157587" x="1063625" y="5535613"/>
          <p14:tracePt t="157600" x="1063625" y="5527675"/>
          <p14:tracePt t="157618" x="1049338" y="5486400"/>
          <p14:tracePt t="157636" x="1049338" y="5445125"/>
          <p14:tracePt t="157650" x="1049338" y="5387975"/>
          <p14:tracePt t="157667" x="1049338" y="5338763"/>
          <p14:tracePt t="157683" x="1028700" y="5262563"/>
          <p14:tracePt t="157701" x="1014413" y="5227638"/>
          <p14:tracePt t="157717" x="1008063" y="5213350"/>
          <p14:tracePt t="157737" x="993775" y="5178425"/>
          <p14:tracePt t="157755" x="985838" y="5137150"/>
          <p14:tracePt t="157772" x="985838" y="5114925"/>
          <p14:tracePt t="157783" x="985838" y="5108575"/>
          <p14:tracePt t="157960" x="985838" y="5114925"/>
          <p14:tracePt t="157972" x="985838" y="5122863"/>
          <p14:tracePt t="157974" x="0" y="0"/>
        </p14:tracePtLst>
        <p14:tracePtLst>
          <p14:tracePt t="158257" x="985838" y="5143500"/>
          <p14:tracePt t="158366" x="0" y="0"/>
        </p14:tracePtLst>
        <p14:tracePtLst>
          <p14:tracePt t="160257" x="1238250" y="5184775"/>
          <p14:tracePt t="160400" x="1252538" y="5184775"/>
          <p14:tracePt t="160408" x="1258888" y="5184775"/>
          <p14:tracePt t="160424" x="1266825" y="5184775"/>
          <p14:tracePt t="160446" x="1293813" y="5184775"/>
          <p14:tracePt t="160476" x="1316038" y="5184775"/>
          <p14:tracePt t="160506" x="1336675" y="5184775"/>
          <p14:tracePt t="160536" x="1343025" y="5184775"/>
          <p14:tracePt t="160552" x="1350963" y="5184775"/>
          <p14:tracePt t="160570" x="1363663" y="5184775"/>
          <p14:tracePt t="160589" x="1371600" y="5184775"/>
          <p14:tracePt t="160609" x="1377950" y="5184775"/>
          <p14:tracePt t="160654" x="1385888" y="5184775"/>
          <p14:tracePt t="160676" x="1392238" y="5184775"/>
          <p14:tracePt t="160691" x="1406525" y="5184775"/>
          <p14:tracePt t="160708" x="1420813" y="5184775"/>
          <p14:tracePt t="160725" x="1441450" y="5184775"/>
          <p14:tracePt t="160741" x="1462088" y="5184775"/>
          <p14:tracePt t="160752" x="1490663" y="5184775"/>
          <p14:tracePt t="160772" x="1525588" y="5184775"/>
          <p14:tracePt t="160791" x="1546225" y="5184775"/>
          <p14:tracePt t="160927" x="1531938" y="5184775"/>
          <p14:tracePt t="160941" x="1511300" y="5184775"/>
          <p14:tracePt t="160957" x="1482725" y="5184775"/>
          <p14:tracePt t="160974" x="1447800" y="5184775"/>
          <p14:tracePt t="160991" x="1427163" y="5184775"/>
          <p14:tracePt t="160992" x="1406525" y="5192713"/>
          <p14:tracePt t="161018" x="1392238" y="5192713"/>
          <p14:tracePt t="161037" x="1385888" y="5192713"/>
          <p14:tracePt t="161301" x="1392238" y="5192713"/>
          <p14:tracePt t="161507" x="1392238" y="5199063"/>
          <p14:tracePt t="161522" x="1392238" y="5207000"/>
          <p14:tracePt t="161541" x="1398588" y="5207000"/>
          <p14:tracePt t="161553" x="1398588" y="5213350"/>
          <p14:tracePt t="161835" x="1406525" y="5219700"/>
          <p14:tracePt t="161865" x="1420813" y="5219700"/>
          <p14:tracePt t="161878" x="1427163" y="5227638"/>
          <p14:tracePt t="161904" x="1441450" y="5233988"/>
          <p14:tracePt t="161916" x="1468438" y="5241925"/>
          <p14:tracePt t="161941" x="1511300" y="5241925"/>
          <p14:tracePt t="161959" x="1531938" y="5241925"/>
          <p14:tracePt t="161960" x="1552575" y="5241925"/>
          <p14:tracePt t="161975" x="1587500" y="5241925"/>
          <p14:tracePt t="161987" x="1601788" y="5241925"/>
          <p14:tracePt t="162007" x="1636713" y="5241925"/>
          <p14:tracePt t="162027" x="1700213" y="5241925"/>
          <p14:tracePt t="162058" x="1798638" y="5241925"/>
          <p14:tracePt t="162075" x="1846263" y="5241925"/>
          <p14:tracePt t="162091" x="1909763" y="5241925"/>
          <p14:tracePt t="162112" x="1952625" y="5241925"/>
          <p14:tracePt t="162138" x="1987550" y="5241925"/>
          <p14:tracePt t="162157" x="2008188" y="5241925"/>
          <p14:tracePt t="162175" x="2014538" y="5241925"/>
          <p14:tracePt t="162191" x="2035175" y="5241925"/>
          <p14:tracePt t="162193" x="2043113" y="5241925"/>
          <p14:tracePt t="162209" x="2063750" y="5241925"/>
          <p14:tracePt t="162225" x="2106613" y="5241925"/>
          <p14:tracePt t="162237" x="2133600" y="5241925"/>
          <p14:tracePt t="162256" x="2147888" y="5241925"/>
          <p14:tracePt t="162275" x="2168525" y="5241925"/>
          <p14:tracePt t="162291" x="2197100" y="5241925"/>
          <p14:tracePt t="162322" x="2232025" y="5241925"/>
          <p14:tracePt t="162340" x="2246313" y="5241925"/>
          <p14:tracePt t="162359" x="2281238" y="5241925"/>
          <p14:tracePt t="162383" x="2301875" y="5227638"/>
          <p14:tracePt t="162407" x="2343150" y="5227638"/>
          <p14:tracePt t="162425" x="2378075" y="5227638"/>
          <p14:tracePt t="162443" x="2413000" y="5227638"/>
          <p14:tracePt t="162454" x="2441575" y="5227638"/>
          <p14:tracePt t="162473" x="2476500" y="5227638"/>
          <p14:tracePt t="162487" x="2497138" y="5227638"/>
          <p14:tracePt t="162508" x="2540000" y="5227638"/>
          <p14:tracePt t="162520" x="2546350" y="5227638"/>
          <p14:tracePt t="162538" x="2566988" y="5227638"/>
          <p14:tracePt t="162557" x="2574925" y="5227638"/>
          <p14:tracePt t="162579" x="2581275" y="5227638"/>
          <p14:tracePt t="162605" x="2595563" y="5227638"/>
          <p14:tracePt t="162620" x="2601913" y="5219700"/>
          <p14:tracePt t="162659" x="2601913" y="5213350"/>
          <p14:tracePt t="162675" x="2574925" y="5199063"/>
          <p14:tracePt t="162692" x="2532063" y="5178425"/>
          <p14:tracePt t="162704" x="2482850" y="5178425"/>
          <p14:tracePt t="162721" x="2441575" y="5178425"/>
          <p14:tracePt t="162743" x="2378075" y="5178425"/>
          <p14:tracePt t="162755" x="2365375" y="5178425"/>
          <p14:tracePt t="162773" x="2357438" y="5178425"/>
          <p14:tracePt t="162787" x="2343150" y="5178425"/>
          <p14:tracePt t="162880" x="2336800" y="5178425"/>
          <p14:tracePt t="162882" x="2330450" y="5178425"/>
          <p14:tracePt t="162905" x="2295525" y="5178425"/>
          <p14:tracePt t="162925" x="2259013" y="5172075"/>
          <p14:tracePt t="162927" x="2232025" y="5172075"/>
          <p14:tracePt t="162940" x="2211388" y="5172075"/>
          <p14:tracePt t="162959" x="2147888" y="5172075"/>
          <p14:tracePt t="162971" x="2127250" y="5172075"/>
          <p14:tracePt t="162992" x="2092325" y="5172075"/>
          <p14:tracePt t="163004" x="2084388" y="5172075"/>
          <p14:tracePt t="163020" x="2078038" y="5172075"/>
          <p14:tracePt t="163041" x="2070100" y="5172075"/>
          <p14:tracePt t="163092" x="2063750" y="5172075"/>
          <p14:tracePt t="163956" x="2092325" y="5172075"/>
          <p14:tracePt t="163976" x="2119313" y="5172075"/>
          <p14:tracePt t="163978" x="2141538" y="5172075"/>
          <p14:tracePt t="163989" x="2176463" y="5178425"/>
          <p14:tracePt t="164009" x="2266950" y="5184775"/>
          <p14:tracePt t="164027" x="2330450" y="5184775"/>
          <p14:tracePt t="164040" x="2386013" y="5184775"/>
          <p14:tracePt t="164060" x="2476500" y="5178425"/>
          <p14:tracePt t="164072" x="2505075" y="5172075"/>
          <p14:tracePt t="164089" x="2589213" y="5157788"/>
          <p14:tracePt t="164108" x="2624138" y="5157788"/>
          <p14:tracePt t="164132" x="2659063" y="5149850"/>
          <p14:tracePt t="164135" x="2665413" y="5149850"/>
          <p14:tracePt t="164157" x="2671763" y="5149850"/>
          <p14:tracePt t="164223" x="2679700" y="5149850"/>
          <p14:tracePt t="164238" x="2714625" y="5149850"/>
          <p14:tracePt t="164239" x="2728913" y="5149850"/>
          <p14:tracePt t="164259" x="2770188" y="5149850"/>
          <p14:tracePt t="164272" x="2819400" y="5149850"/>
          <p14:tracePt t="164288" x="2874963" y="5149850"/>
          <p14:tracePt t="164311" x="2959100" y="5149850"/>
          <p14:tracePt t="164334" x="3014663" y="5149850"/>
          <p14:tracePt t="164915" x="3022600" y="5157788"/>
          <p14:tracePt t="164924" x="3028950" y="5157788"/>
          <p14:tracePt t="164940" x="3036888" y="5164138"/>
          <p14:tracePt t="167957" x="3316288" y="5184775"/>
          <p14:tracePt t="167973" x="3400425" y="5192713"/>
          <p14:tracePt t="167975" x="3414713" y="5192713"/>
          <p14:tracePt t="167992" x="3427413" y="5192713"/>
          <p14:tracePt t="168404" x="3441700" y="5192713"/>
          <p14:tracePt t="168426" x="3449638" y="5192713"/>
          <p14:tracePt t="168447" x="3462338" y="5192713"/>
          <p14:tracePt t="168803" x="3455988" y="5192713"/>
          <p14:tracePt t="168816" x="3441700" y="5192713"/>
          <p14:tracePt t="168831" x="3421063" y="5192713"/>
          <p14:tracePt t="168848" x="3406775" y="5192713"/>
          <p14:tracePt t="168866" x="3392488" y="5192713"/>
          <p14:tracePt t="168867" x="3386138" y="5192713"/>
          <p14:tracePt t="168893" x="3371850" y="5192713"/>
          <p14:tracePt t="168914" x="3357563" y="5192713"/>
          <p14:tracePt t="168927" x="3344863" y="5192713"/>
          <p14:tracePt t="168943" x="3336925" y="5192713"/>
          <p14:tracePt t="168960" x="3316288" y="5192713"/>
          <p14:tracePt t="168970" x="3309938" y="5192713"/>
          <p14:tracePt t="168972" x="3302000" y="5192713"/>
          <p14:tracePt t="168999" x="3281363" y="5192713"/>
          <p14:tracePt t="169015" x="3267075" y="5192713"/>
          <p14:tracePt t="169017" x="3260725" y="5192713"/>
          <p14:tracePt t="169044" x="3246438" y="5192713"/>
          <p14:tracePt t="169076" x="3238500" y="5192713"/>
          <p14:tracePt t="169094" x="3232150" y="5192713"/>
          <p14:tracePt t="169116" x="3211513" y="5192713"/>
          <p14:tracePt t="169126" x="3190875" y="5192713"/>
          <p14:tracePt t="169143" x="3162300" y="5192713"/>
          <p14:tracePt t="169160" x="3121025" y="5192713"/>
          <p14:tracePt t="169177" x="3092450" y="5199063"/>
          <p14:tracePt t="169194" x="3071813" y="5219700"/>
          <p14:tracePt t="169210" x="3063875" y="5219700"/>
          <p14:tracePt t="169227" x="3063875" y="5227638"/>
          <p14:tracePt t="169379" x="3057525" y="5227638"/>
          <p14:tracePt t="169538" x="3063875" y="5227638"/>
          <p14:tracePt t="169551" x="3071813" y="5227638"/>
          <p14:tracePt t="169566" x="3092450" y="5233988"/>
          <p14:tracePt t="169582" x="3113088" y="5233988"/>
          <p14:tracePt t="169598" x="3133725" y="5233988"/>
          <p14:tracePt t="169611" x="3155950" y="5233988"/>
          <p14:tracePt t="169626" x="3182938" y="5233988"/>
          <p14:tracePt t="169647" x="3211513" y="5233988"/>
          <p14:tracePt t="169665" x="3232150" y="5233988"/>
          <p14:tracePt t="169678" x="3252788" y="5233988"/>
          <p14:tracePt t="169697" x="3267075" y="5233988"/>
          <p14:tracePt t="169710" x="3273425" y="5233988"/>
          <p14:tracePt t="169727" x="3295650" y="5233988"/>
          <p14:tracePt t="170444" x="3267075" y="5199063"/>
          <p14:tracePt t="170459" x="3246438" y="5184775"/>
          <p14:tracePt t="170477" x="3217863" y="5157788"/>
          <p14:tracePt t="170499" x="3190875" y="5114925"/>
          <p14:tracePt t="170523" x="3176588" y="5059363"/>
          <p14:tracePt t="170549" x="3155950" y="4960938"/>
          <p14:tracePt t="170566" x="3155950" y="4913313"/>
          <p14:tracePt t="170583" x="3176588" y="4884738"/>
          <p14:tracePt t="170584" x="3182938" y="4864100"/>
          <p14:tracePt t="170600" x="3203575" y="4829175"/>
          <p14:tracePt t="170611" x="3217863" y="4806950"/>
          <p14:tracePt t="170631" x="3232150" y="4772025"/>
          <p14:tracePt t="170649" x="3238500" y="4751388"/>
          <p14:tracePt t="170661" x="3238500" y="4730750"/>
          <p14:tracePt t="170679" x="3238500" y="4710113"/>
          <p14:tracePt t="170698" x="3217863" y="4675188"/>
          <p14:tracePt t="170710" x="3203575" y="4660900"/>
          <p14:tracePt t="170731" x="3121025" y="4591050"/>
          <p14:tracePt t="170749" x="3014663" y="4533900"/>
          <p14:tracePt t="170750" x="2979738" y="4513263"/>
          <p14:tracePt t="170767" x="2903538" y="4478338"/>
          <p14:tracePt t="170783" x="2868613" y="4471988"/>
          <p14:tracePt t="170800" x="2854325" y="4471988"/>
          <p14:tracePt t="170881" x="2854325" y="4464050"/>
          <p14:tracePt t="170959" x="2854325" y="4457700"/>
          <p14:tracePt t="170974" x="2854325" y="4451350"/>
          <p14:tracePt t="170995" x="2854325" y="4443413"/>
          <p14:tracePt t="171099" x="2860675" y="4443413"/>
          <p14:tracePt t="171114" x="2909888" y="4443413"/>
          <p14:tracePt t="171128" x="2967038" y="4443413"/>
          <p14:tracePt t="171144" x="3043238" y="4443413"/>
          <p14:tracePt t="171165" x="3162300" y="4443413"/>
          <p14:tracePt t="171178" x="3246438" y="4422775"/>
          <p14:tracePt t="171198" x="3287713" y="4408488"/>
          <p14:tracePt t="171211" x="3302000" y="4402138"/>
          <p14:tracePt t="171232" x="3316288" y="4402138"/>
          <p14:tracePt t="171249" x="3316288" y="4394200"/>
          <p14:tracePt t="171397" x="3322638" y="4394200"/>
          <p14:tracePt t="171412" x="3330575" y="4394200"/>
          <p14:tracePt t="171428" x="3344863" y="4394200"/>
          <p14:tracePt t="171445" x="3351213" y="4394200"/>
          <p14:tracePt t="171464" x="3371850" y="4394200"/>
          <p14:tracePt t="171478" x="3386138" y="4394200"/>
          <p14:tracePt t="171498" x="3392488" y="4394200"/>
          <p14:tracePt t="171511" x="3400425" y="4394200"/>
          <p14:tracePt t="171527" x="3406775" y="4394200"/>
          <p14:tracePt t="171550" x="3427413" y="4402138"/>
          <p14:tracePt t="171567" x="3449638" y="4402138"/>
          <p14:tracePt t="171583" x="3470275" y="4402138"/>
          <p14:tracePt t="171616" x="3519488" y="4402138"/>
          <p14:tracePt t="171628" x="3546475" y="4394200"/>
          <p14:tracePt t="171645" x="3581400" y="4373563"/>
          <p14:tracePt t="171664" x="3638550" y="4367213"/>
          <p14:tracePt t="171679" x="3659188" y="4359275"/>
          <p14:tracePt t="171695" x="3679825" y="4359275"/>
          <p14:tracePt t="171712" x="3694113" y="4359275"/>
          <p14:tracePt t="171730" x="3714750" y="4359275"/>
          <p14:tracePt t="171745" x="3735388" y="4359275"/>
          <p14:tracePt t="171765" x="3749675" y="4373563"/>
          <p14:tracePt t="171778" x="3757613" y="4373563"/>
          <p14:tracePt t="172082" x="3778250" y="4373563"/>
          <p14:tracePt t="172098" x="3840163" y="4387850"/>
          <p14:tracePt t="172118" x="3946525" y="4402138"/>
          <p14:tracePt t="172129" x="4008438" y="4402138"/>
          <p14:tracePt t="172150" x="4037013" y="4402138"/>
          <p14:tracePt t="172707" x="3994150" y="4402138"/>
          <p14:tracePt t="172731" x="3848100" y="4471988"/>
          <p14:tracePt t="172747" x="3665538" y="4570413"/>
          <p14:tracePt t="172763" x="3455988" y="4710113"/>
          <p14:tracePt t="172780" x="3203575" y="4891088"/>
          <p14:tracePt t="172799" x="2932113" y="5108575"/>
          <p14:tracePt t="172816" x="2798763" y="5219700"/>
          <p14:tracePt t="172830" x="2714625" y="5318125"/>
          <p14:tracePt t="172846" x="2651125" y="5387975"/>
          <p14:tracePt t="172862" x="2616200" y="5422900"/>
          <p14:tracePt t="172882" x="2595563" y="5457825"/>
          <p14:tracePt t="172901" x="2589213" y="5465763"/>
          <p14:tracePt t="173114" x="2589213" y="5457825"/>
          <p14:tracePt t="173131" x="2609850" y="5430838"/>
          <p14:tracePt t="173151" x="2665413" y="5346700"/>
          <p14:tracePt t="173163" x="2693988" y="5311775"/>
          <p14:tracePt t="173185" x="2743200" y="5233988"/>
          <p14:tracePt t="173196" x="2749550" y="5219700"/>
          <p14:tracePt t="173217" x="2749550" y="5213350"/>
          <p14:tracePt t="173233" x="2755900" y="5213350"/>
          <p14:tracePt t="173265" x="2763838" y="5213350"/>
          <p14:tracePt t="173284" x="2770188" y="5213350"/>
          <p14:tracePt t="173301" x="2790825" y="5213350"/>
          <p14:tracePt t="173317" x="2805113" y="5213350"/>
          <p14:tracePt t="173330" x="2819400" y="5207000"/>
          <p14:tracePt t="173350" x="2825750" y="5207000"/>
          <p14:tracePt t="173363" x="2833688" y="5207000"/>
          <p14:tracePt t="173379" x="2833688" y="5199063"/>
          <p14:tracePt t="173399" x="2840038" y="5199063"/>
          <p14:tracePt t="173413" x="2847975" y="5199063"/>
          <p14:tracePt t="173430" x="2854325" y="5199063"/>
          <p14:tracePt t="173446" x="2868613" y="5199063"/>
          <p14:tracePt t="173462" x="2882900" y="5199063"/>
          <p14:tracePt t="173484" x="2903538" y="5199063"/>
          <p14:tracePt t="173507" x="2917825" y="5199063"/>
          <p14:tracePt t="173531" x="2924175" y="5199063"/>
          <p14:tracePt t="173567" x="2932113" y="5199063"/>
          <p14:tracePt t="173911" x="2938463" y="5199063"/>
          <p14:tracePt t="173931" x="2959100" y="5207000"/>
          <p14:tracePt t="173951" x="3001963" y="5219700"/>
          <p14:tracePt t="173963" x="3106738" y="5227638"/>
          <p14:tracePt t="173983" x="3365500" y="5241925"/>
          <p14:tracePt t="174002" x="3560763" y="5256213"/>
          <p14:tracePt t="174020" x="3854450" y="5297488"/>
          <p14:tracePt t="174049" x="4121150" y="5353050"/>
          <p14:tracePt t="174050" x="4176713" y="5367338"/>
          <p14:tracePt t="174069" x="4267200" y="5395913"/>
          <p14:tracePt t="174085" x="4302125" y="5402263"/>
          <p14:tracePt t="174097" x="4310063" y="5402263"/>
          <p14:tracePt t="174351" x="4316413" y="5410200"/>
          <p14:tracePt t="174369" x="4351338" y="5430838"/>
          <p14:tracePt t="174385" x="4400550" y="5451475"/>
          <p14:tracePt t="174387" x="4435475" y="5457825"/>
          <p14:tracePt t="174398" x="4464050" y="5472113"/>
          <p14:tracePt t="174418" x="4554538" y="5500688"/>
          <p14:tracePt t="174431" x="4595813" y="5507038"/>
          <p14:tracePt t="174451" x="4603750" y="5507038"/>
          <p14:tracePt t="174469" x="4618038" y="5507038"/>
          <p14:tracePt t="174518" x="4624388" y="5507038"/>
          <p14:tracePt t="174536" x="4630738" y="5507038"/>
          <p14:tracePt t="174548" x="4638675" y="5507038"/>
          <p14:tracePt t="174564" x="4645025" y="5507038"/>
          <p14:tracePt t="174583" x="4687888" y="5507038"/>
          <p14:tracePt t="174601" x="4743450" y="5507038"/>
          <p14:tracePt t="174617" x="4784725" y="5500688"/>
          <p14:tracePt t="174630" x="4848225" y="5492750"/>
          <p14:tracePt t="174653" x="4938713" y="5472113"/>
          <p14:tracePt t="174665" x="5016500" y="5451475"/>
          <p14:tracePt t="174686" x="5072063" y="5430838"/>
          <p14:tracePt t="174687" x="5114925" y="5416550"/>
          <p14:tracePt t="174708" x="5170488" y="5402263"/>
          <p14:tracePt t="174721" x="5211763" y="5387975"/>
          <p14:tracePt t="174748" x="5281613" y="5360988"/>
          <p14:tracePt t="174767" x="5310188" y="5360988"/>
          <p14:tracePt t="174785" x="5345113" y="5353050"/>
          <p14:tracePt t="174802" x="5380038" y="5353050"/>
          <p14:tracePt t="174815" x="5421313" y="5353050"/>
          <p14:tracePt t="174834" x="5470525" y="5353050"/>
          <p14:tracePt t="174853" x="5540375" y="5360988"/>
          <p14:tracePt t="174865" x="5562600" y="5360988"/>
          <p14:tracePt t="174885" x="5597525" y="5360988"/>
          <p14:tracePt t="174913" x="5603875" y="5360988"/>
          <p14:tracePt t="174931" x="5610225" y="5360988"/>
          <p14:tracePt t="175224" x="5603875" y="5360988"/>
          <p14:tracePt t="175244" x="5589588" y="5360988"/>
          <p14:tracePt t="175265" x="5583238" y="5360988"/>
          <p14:tracePt t="175286" x="5575300" y="5360988"/>
          <p14:tracePt t="175298" x="5568950" y="5360988"/>
          <p14:tracePt t="175314" x="5562600" y="5360988"/>
          <p14:tracePt t="175336" x="5534025" y="5360988"/>
          <p14:tracePt t="175353" x="5499100" y="5360988"/>
          <p14:tracePt t="175365" x="5456238" y="5346700"/>
          <p14:tracePt t="175386" x="5345113" y="5318125"/>
          <p14:tracePt t="175398" x="5295900" y="5311775"/>
          <p14:tracePt t="175418" x="5106988" y="5297488"/>
          <p14:tracePt t="175437" x="4926013" y="5283200"/>
          <p14:tracePt t="175461" x="4729163" y="5283200"/>
          <p14:tracePt t="175486" x="4603750" y="5283200"/>
          <p14:tracePt t="175503" x="4548188" y="5291138"/>
          <p14:tracePt t="175520" x="4505325" y="5297488"/>
          <p14:tracePt t="175537" x="4491038" y="5303838"/>
          <p14:tracePt t="175565" x="4478338" y="5311775"/>
          <p14:tracePt t="175581" x="4470400" y="5311775"/>
          <p14:tracePt t="175598" x="4456113" y="5311775"/>
          <p14:tracePt t="175619" x="4441825" y="5311775"/>
          <p14:tracePt t="175632" x="4414838" y="5311775"/>
          <p14:tracePt t="175648" x="4394200" y="5303838"/>
          <p14:tracePt t="175665" x="4365625" y="5303838"/>
          <p14:tracePt t="175682" x="4324350" y="5297488"/>
          <p14:tracePt t="175700" x="4295775" y="5297488"/>
          <p14:tracePt t="175715" x="4275138" y="5291138"/>
          <p14:tracePt t="175732" x="4267200" y="5291138"/>
          <p14:tracePt t="175765" x="4260850" y="5291138"/>
          <p14:tracePt t="176943" x="0" y="0"/>
        </p14:tracePtLst>
        <p14:tracePtLst>
          <p14:tracePt t="178804" x="5156200" y="4884738"/>
          <p14:tracePt t="178974" x="5170488" y="4884738"/>
          <p14:tracePt t="179038" x="5176838" y="4884738"/>
          <p14:tracePt t="179098" x="5176838" y="4891088"/>
          <p14:tracePt t="179225" x="5176838" y="4899025"/>
          <p14:tracePt t="179240" x="5184775" y="4905375"/>
          <p14:tracePt t="179253" x="5191125" y="4913313"/>
          <p14:tracePt t="179271" x="5211763" y="4926013"/>
          <p14:tracePt t="179289" x="5232400" y="4948238"/>
          <p14:tracePt t="179302" x="5254625" y="4975225"/>
          <p14:tracePt t="179318" x="5281613" y="4995863"/>
          <p14:tracePt t="179338" x="5324475" y="5030788"/>
          <p14:tracePt t="179357" x="5338763" y="5045075"/>
          <p14:tracePt t="179372" x="5345113" y="5059363"/>
          <p14:tracePt t="179385" x="5359400" y="5080000"/>
          <p14:tracePt t="179403" x="5359400" y="5094288"/>
          <p14:tracePt t="179404" x="5365750" y="5102225"/>
          <p14:tracePt t="179421" x="5365750" y="5114925"/>
          <p14:tracePt t="179435" x="5373688" y="5157788"/>
          <p14:tracePt t="179454" x="5380038" y="5192713"/>
          <p14:tracePt t="179473" x="5380038" y="5241925"/>
          <p14:tracePt t="179490" x="5394325" y="5283200"/>
          <p14:tracePt t="179502" x="5408613" y="5318125"/>
          <p14:tracePt t="179518" x="5421313" y="5332413"/>
          <p14:tracePt t="179537" x="5435600" y="5353050"/>
          <p14:tracePt t="179556" x="5478463" y="5395913"/>
          <p14:tracePt t="179572" x="5505450" y="5416550"/>
          <p14:tracePt t="179583" x="5513388" y="5422900"/>
          <p14:tracePt t="179639" x="5519738" y="5422900"/>
          <p14:tracePt t="179882" x="0" y="0"/>
        </p14:tracePtLst>
      </p14:laserTraceLst>
    </p:ext>
    <p:ext uri="{E180D4A7-C9FB-4DFB-919C-405C955672EB}">
      <p14:showEvtLst xmlns:p14="http://schemas.microsoft.com/office/powerpoint/2010/main">
        <p14:playEvt time="39" objId="3"/>
        <p14:stopEvt time="19185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C061B-D6A4-4757-959B-21B2858FE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B5920C-75D6-49EB-9EE6-3BC8FA822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3p2s4">
            <a:hlinkClick r:id="" action="ppaction://media"/>
            <a:extLst>
              <a:ext uri="{FF2B5EF4-FFF2-40B4-BE49-F238E27FC236}">
                <a16:creationId xmlns:a16="http://schemas.microsoft.com/office/drawing/2014/main" id="{9B9567FF-3FF7-4A3A-90FF-F84004C99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53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26"/>
    </mc:Choice>
    <mc:Fallback>
      <p:transition spd="slow" advTm="4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97" x="2686050" y="1644650"/>
          <p14:tracePt t="9223" x="2679700" y="1644650"/>
          <p14:tracePt t="9235" x="2665413" y="1644650"/>
          <p14:tracePt t="9258" x="2601913" y="1644650"/>
          <p14:tracePt t="9279" x="2497138" y="1616075"/>
          <p14:tracePt t="9300" x="2420938" y="1595438"/>
          <p14:tracePt t="9317" x="2336800" y="1566863"/>
          <p14:tracePt t="9328" x="2308225" y="1546225"/>
          <p14:tracePt t="9349" x="2273300" y="1511300"/>
          <p14:tracePt t="9362" x="2266950" y="1490663"/>
          <p14:tracePt t="9379" x="2266950" y="1462088"/>
          <p14:tracePt t="9395" x="2259013" y="1441450"/>
          <p14:tracePt t="9416" x="2259013" y="1427163"/>
          <p14:tracePt t="9429" x="2252663" y="1420813"/>
          <p14:tracePt t="9445" x="2246313" y="1420813"/>
          <p14:tracePt t="9465" x="2246313" y="1412875"/>
          <p14:tracePt t="9500" x="2238375" y="1406525"/>
          <p14:tracePt t="9523" x="2238375" y="1400175"/>
          <p14:tracePt t="9546" x="2238375" y="1392238"/>
          <p14:tracePt t="9630" x="2238375" y="1400175"/>
          <p14:tracePt t="9632" x="2238375" y="1406525"/>
          <p14:tracePt t="9645" x="2238375" y="1412875"/>
          <p14:tracePt t="9665" x="2232025" y="1470025"/>
          <p14:tracePt t="9683" x="2232025" y="1511300"/>
          <p14:tracePt t="9684" x="2232025" y="1531938"/>
          <p14:tracePt t="9700" x="2232025" y="1566863"/>
          <p14:tracePt t="9712" x="2232025" y="1589088"/>
          <p14:tracePt t="9736" x="2232025" y="1658938"/>
          <p14:tracePt t="9740" x="2232025" y="1679575"/>
          <p14:tracePt t="9767" x="2232025" y="1743075"/>
          <p14:tracePt t="9782" x="2232025" y="1778000"/>
          <p14:tracePt t="9800" x="2232025" y="1798638"/>
          <p14:tracePt t="9816" x="2232025" y="1819275"/>
          <p14:tracePt t="9829" x="2238375" y="1839913"/>
          <p14:tracePt t="9845" x="2238375" y="1854200"/>
          <p14:tracePt t="9865" x="2238375" y="1874838"/>
          <p14:tracePt t="9879" x="2238375" y="1897063"/>
          <p14:tracePt t="9896" x="2238375" y="1909763"/>
          <p14:tracePt t="9914" x="2238375" y="1917700"/>
          <p14:tracePt t="9928" x="2238375" y="1931988"/>
          <p14:tracePt t="9947" x="2238375" y="1952625"/>
          <p14:tracePt t="9965" x="2238375" y="1966913"/>
          <p14:tracePt t="9984" x="2238375" y="1993900"/>
          <p14:tracePt t="10007" x="2238375" y="2043113"/>
          <p14:tracePt t="10030" x="2238375" y="2106613"/>
          <p14:tracePt t="10050" x="2238375" y="2120900"/>
          <p14:tracePt t="10067" x="2238375" y="2147888"/>
          <p14:tracePt t="10083" x="2238375" y="2162175"/>
          <p14:tracePt t="10098" x="2232025" y="2176463"/>
          <p14:tracePt t="10132" x="2232025" y="2182813"/>
          <p14:tracePt t="10769" x="2232025" y="2205038"/>
          <p14:tracePt t="10783" x="2232025" y="2260600"/>
          <p14:tracePt t="10802" x="2232025" y="2386013"/>
          <p14:tracePt t="10817" x="2232025" y="2490788"/>
          <p14:tracePt t="10830" x="2232025" y="2540000"/>
          <p14:tracePt t="10849" x="2211388" y="2693988"/>
          <p14:tracePt t="10864" x="2203450" y="2749550"/>
          <p14:tracePt t="10884" x="2203450" y="2798763"/>
          <p14:tracePt t="10897" x="2197100" y="2806700"/>
          <p14:tracePt t="10914" x="2197100" y="2813050"/>
          <p14:tracePt t="11098" x="2197100" y="2819400"/>
          <p14:tracePt t="11128" x="2197100" y="2833688"/>
          <p14:tracePt t="11144" x="2197100" y="2855913"/>
          <p14:tracePt t="11165" x="2203450" y="2917825"/>
          <p14:tracePt t="11184" x="2211388" y="3009900"/>
          <p14:tracePt t="11196" x="2211388" y="3044825"/>
          <p14:tracePt t="11217" x="2211388" y="3155950"/>
          <p14:tracePt t="11244" x="2211388" y="3268663"/>
          <p14:tracePt t="11265" x="2211388" y="3303588"/>
          <p14:tracePt t="11266" x="2211388" y="3309938"/>
          <p14:tracePt t="11285" x="2211388" y="3316288"/>
          <p14:tracePt t="11302" x="2217738" y="3324225"/>
          <p14:tracePt t="11313" x="2217738" y="3330575"/>
          <p14:tracePt t="11330" x="2217738" y="3338513"/>
          <p14:tracePt t="11346" x="2224088" y="3338513"/>
          <p14:tracePt t="11366" x="2232025" y="3352800"/>
          <p14:tracePt t="11384" x="2232025" y="3359150"/>
          <p14:tracePt t="11397" x="2238375" y="3373438"/>
          <p14:tracePt t="11417" x="2252663" y="3394075"/>
          <p14:tracePt t="11430" x="2252663" y="3408363"/>
          <p14:tracePt t="11447" x="2266950" y="3443288"/>
          <p14:tracePt t="11463" x="2281238" y="3492500"/>
          <p14:tracePt t="11480" x="2287588" y="3505200"/>
          <p14:tracePt t="11497" x="2287588" y="3513138"/>
          <p14:tracePt t="11514" x="2295525" y="3527425"/>
          <p14:tracePt t="11535" x="2301875" y="3533775"/>
          <p14:tracePt t="11536" x="2308225" y="3533775"/>
          <p14:tracePt t="11548" x="2308225" y="3541713"/>
          <p14:tracePt t="14867" x="1874838" y="4094163"/>
          <p14:tracePt t="14883" x="1720850" y="4248150"/>
          <p14:tracePt t="14897" x="1581150" y="4381500"/>
          <p14:tracePt t="14921" x="1476375" y="4457700"/>
          <p14:tracePt t="14939" x="1447800" y="4464050"/>
          <p14:tracePt t="14955" x="1441450" y="4464050"/>
          <p14:tracePt t="15005" x="1441450" y="4457700"/>
          <p14:tracePt t="15017" x="1441450" y="4443413"/>
          <p14:tracePt t="15036" x="1441450" y="4408488"/>
          <p14:tracePt t="15050" x="1441450" y="4367213"/>
          <p14:tracePt t="15066" x="1441450" y="4344988"/>
          <p14:tracePt t="15086" x="1433513" y="4297363"/>
          <p14:tracePt t="15104" x="1412875" y="4254500"/>
          <p14:tracePt t="15116" x="1385888" y="4213225"/>
          <p14:tracePt t="15133" x="1363663" y="4178300"/>
          <p14:tracePt t="15155" x="1301750" y="4114800"/>
          <p14:tracePt t="15181" x="1196975" y="4073525"/>
          <p14:tracePt t="15202" x="1098550" y="4073525"/>
          <p14:tracePt t="15220" x="958850" y="4073525"/>
          <p14:tracePt t="15238" x="846138" y="4073525"/>
          <p14:tracePt t="15255" x="749300" y="4094163"/>
          <p14:tracePt t="15256" x="714375" y="4100513"/>
          <p14:tracePt t="15267" x="677863" y="4108450"/>
          <p14:tracePt t="15286" x="636588" y="4114800"/>
          <p14:tracePt t="15287" x="622300" y="4114800"/>
          <p14:tracePt t="15305" x="601663" y="4121150"/>
          <p14:tracePt t="15317" x="595313" y="4121150"/>
          <p14:tracePt t="15352" x="587375" y="4121150"/>
          <p14:tracePt t="15724" x="615950" y="4143375"/>
          <p14:tracePt t="15736" x="685800" y="4191000"/>
          <p14:tracePt t="15737" x="741363" y="4227513"/>
          <p14:tracePt t="15756" x="881063" y="4297363"/>
          <p14:tracePt t="15772" x="1069975" y="4381500"/>
          <p14:tracePt t="15774" x="1119188" y="4402138"/>
          <p14:tracePt t="15783" x="1203325" y="4437063"/>
          <p14:tracePt t="15805" x="1406525" y="4492625"/>
          <p14:tracePt t="15817" x="1455738" y="4506913"/>
          <p14:tracePt t="15836" x="1482725" y="4506913"/>
          <p14:tracePt t="16048" x="1482725" y="4498975"/>
          <p14:tracePt t="16068" x="1482725" y="4486275"/>
          <p14:tracePt t="16084" x="1490663" y="4486275"/>
          <p14:tracePt t="16105" x="1511300" y="4486275"/>
          <p14:tracePt t="16117" x="1517650" y="4486275"/>
          <p14:tracePt t="16134" x="1546225" y="4492625"/>
          <p14:tracePt t="16150" x="1552575" y="4498975"/>
          <p14:tracePt t="16184" x="1560513" y="4506913"/>
          <p14:tracePt t="16200" x="1566863" y="4506913"/>
          <p14:tracePt t="16221" x="1574800" y="4506913"/>
          <p14:tracePt t="16250" x="1581150" y="4506913"/>
          <p14:tracePt t="16268" x="1587500" y="4506913"/>
          <p14:tracePt t="16269" x="1595438" y="4506913"/>
          <p14:tracePt t="16284" x="1601788" y="4506913"/>
          <p14:tracePt t="16305" x="1616075" y="4506913"/>
          <p14:tracePt t="16318" x="1630363" y="4506913"/>
          <p14:tracePt t="16337" x="1665288" y="4506913"/>
          <p14:tracePt t="16356" x="1700213" y="4492625"/>
          <p14:tracePt t="16367" x="1714500" y="4486275"/>
          <p14:tracePt t="16384" x="1720850" y="4478338"/>
          <p14:tracePt t="16404" x="1728788" y="4471988"/>
          <p14:tracePt t="16417" x="1735138" y="4471988"/>
          <p14:tracePt t="16434" x="1735138" y="4464050"/>
          <p14:tracePt t="16504" x="1741488" y="4464050"/>
          <p14:tracePt t="16851" x="1749425" y="4471988"/>
          <p14:tracePt t="16867" x="1763713" y="4478338"/>
          <p14:tracePt t="16886" x="1776413" y="4492625"/>
          <p14:tracePt t="16905" x="1776413" y="4506913"/>
          <p14:tracePt t="16926" x="1784350" y="4513263"/>
          <p14:tracePt t="17472" x="1784350" y="4521200"/>
          <p14:tracePt t="17489" x="1784350" y="4541838"/>
          <p14:tracePt t="17502" x="1798638" y="4576763"/>
          <p14:tracePt t="17519" x="1798638" y="4597400"/>
          <p14:tracePt t="17536" x="1819275" y="4687888"/>
          <p14:tracePt t="17556" x="1825625" y="4772025"/>
          <p14:tracePt t="17569" x="1825625" y="4870450"/>
          <p14:tracePt t="17585" x="1825625" y="4954588"/>
          <p14:tracePt t="17606" x="1811338" y="5003800"/>
          <p14:tracePt t="17635" x="1819275" y="5010150"/>
          <p14:tracePt t="17654" x="1839913" y="5038725"/>
          <p14:tracePt t="17668" x="1839913" y="5053013"/>
          <p14:tracePt t="17688" x="1889125" y="5157788"/>
          <p14:tracePt t="17705" x="1924050" y="5283200"/>
          <p14:tracePt t="17723" x="1952625" y="5451475"/>
          <p14:tracePt t="17724" x="1958975" y="5549900"/>
          <p14:tracePt t="17741" x="1987550" y="5738813"/>
          <p14:tracePt t="17752" x="1993900" y="5857875"/>
          <p14:tracePt t="17754" x="2000250" y="5948363"/>
          <p14:tracePt t="17770" x="2000250" y="6102350"/>
          <p14:tracePt t="17785" x="2000250" y="6262688"/>
          <p14:tracePt t="17802" x="2000250" y="6396038"/>
          <p14:tracePt t="17818" x="2000250" y="6500813"/>
          <p14:tracePt t="17839" x="2000250" y="6570663"/>
          <p14:tracePt t="17853" x="2000250" y="6584950"/>
          <p14:tracePt t="17872" x="2000250" y="6591300"/>
          <p14:tracePt t="17885" x="2035175" y="6591300"/>
          <p14:tracePt t="17902" x="2106613" y="6578600"/>
          <p14:tracePt t="17924" x="2252663" y="6515100"/>
          <p14:tracePt t="17940" x="2420938" y="6451600"/>
          <p14:tracePt t="17941" x="2511425" y="6424613"/>
          <p14:tracePt t="17958" x="2805113" y="6332538"/>
          <p14:tracePt t="17974" x="3071813" y="6256338"/>
          <p14:tracePt t="17986" x="3400425" y="6137275"/>
          <p14:tracePt t="18005" x="3700463" y="6011863"/>
          <p14:tracePt t="18019" x="3946525" y="5864225"/>
          <p14:tracePt t="18038" x="4281488" y="5661025"/>
          <p14:tracePt t="18056" x="4652963" y="5402263"/>
          <p14:tracePt t="18070" x="4792663" y="5291138"/>
          <p14:tracePt t="18085" x="4946650" y="5157788"/>
          <p14:tracePt t="18105" x="5086350" y="5030788"/>
          <p14:tracePt t="18123" x="5232400" y="4905375"/>
          <p14:tracePt t="18147" x="5330825" y="4800600"/>
          <p14:tracePt t="18173" x="5386388" y="4730750"/>
          <p14:tracePt t="18174" x="5394325" y="4710113"/>
          <p14:tracePt t="18190" x="5435600" y="4640263"/>
          <p14:tracePt t="18207" x="5470525" y="4562475"/>
          <p14:tracePt t="18228" x="5478463" y="4527550"/>
          <p14:tracePt t="18239" x="5484813" y="4513263"/>
          <p14:tracePt t="18257" x="5492750" y="4471988"/>
          <p14:tracePt t="18270" x="5499100" y="4457700"/>
          <p14:tracePt t="18272" x="5505450" y="4443413"/>
          <p14:tracePt t="18285" x="5513388" y="4422775"/>
          <p14:tracePt t="18306" x="5548313" y="4344988"/>
          <p14:tracePt t="18319" x="5575300" y="4303713"/>
          <p14:tracePt t="18343" x="5597525" y="4254500"/>
          <p14:tracePt t="18369" x="5597525" y="4233863"/>
          <p14:tracePt t="18405" x="5597525" y="4268788"/>
          <p14:tracePt t="18424" x="5575300" y="4437063"/>
          <p14:tracePt t="18440" x="5534025" y="4611688"/>
          <p14:tracePt t="18457" x="5484813" y="4814888"/>
          <p14:tracePt t="18473" x="5421313" y="5122863"/>
          <p14:tracePt t="18485" x="5400675" y="5241925"/>
          <p14:tracePt t="18501" x="5394325" y="5402263"/>
          <p14:tracePt t="18524" x="5394325" y="5661025"/>
          <p14:tracePt t="18536" x="5394325" y="5829300"/>
          <p14:tracePt t="18557" x="5408613" y="5954713"/>
          <p14:tracePt t="18568" x="5414963" y="5983288"/>
          <p14:tracePt t="18586" x="5421313" y="6038850"/>
          <p14:tracePt t="18606" x="5429250" y="6067425"/>
          <p14:tracePt t="18618" x="5429250" y="6073775"/>
          <p14:tracePt t="18637" x="5435600" y="6088063"/>
          <p14:tracePt t="18656" x="5435600" y="6096000"/>
          <p14:tracePt t="18690" x="5435600" y="6108700"/>
          <p14:tracePt t="18707" x="5443538" y="6116638"/>
          <p14:tracePt t="18723" x="5443538" y="6137275"/>
          <p14:tracePt t="18736" x="5443538" y="6143625"/>
          <p14:tracePt t="18755" x="5449888" y="6165850"/>
          <p14:tracePt t="18769" x="5449888" y="6186488"/>
          <p14:tracePt t="18786" x="5456238" y="6200775"/>
          <p14:tracePt t="18805" x="5464175" y="6213475"/>
          <p14:tracePt t="18824" x="5464175" y="6221413"/>
          <p14:tracePt t="18836" x="5470525" y="6227763"/>
          <p14:tracePt t="19255" x="5492750" y="6227763"/>
          <p14:tracePt t="19271" x="5519738" y="6221413"/>
          <p14:tracePt t="19287" x="5554663" y="6221413"/>
          <p14:tracePt t="19305" x="5589588" y="6221413"/>
          <p14:tracePt t="19320" x="5638800" y="6213475"/>
          <p14:tracePt t="19321" x="5653088" y="6213475"/>
          <p14:tracePt t="19337" x="5688013" y="6207125"/>
          <p14:tracePt t="19353" x="5694363" y="6207125"/>
          <p14:tracePt t="19722" x="5722938" y="6207125"/>
          <p14:tracePt t="19738" x="5772150" y="6221413"/>
          <p14:tracePt t="19753" x="5842000" y="6235700"/>
          <p14:tracePt t="19774" x="5953125" y="6248400"/>
          <p14:tracePt t="19791" x="6002338" y="6262688"/>
          <p14:tracePt t="19804" x="6057900" y="6270625"/>
          <p14:tracePt t="19825" x="6100763" y="6284913"/>
          <p14:tracePt t="19837" x="6115050" y="6284913"/>
          <p14:tracePt t="19856" x="6129338" y="6291263"/>
          <p14:tracePt t="19870" x="6135688" y="6297613"/>
          <p14:tracePt t="19887" x="6142038" y="6297613"/>
          <p14:tracePt t="19908" x="6164263" y="6297613"/>
          <p14:tracePt t="19926" x="6184900" y="6305550"/>
          <p14:tracePt t="19942" x="6199188" y="6305550"/>
          <p14:tracePt t="19958" x="6211888" y="6305550"/>
          <p14:tracePt t="19959" x="6226175" y="6305550"/>
          <p14:tracePt t="19971" x="6246813" y="6305550"/>
          <p14:tracePt t="19987" x="6275388" y="6311900"/>
          <p14:tracePt t="20007" x="6324600" y="6319838"/>
          <p14:tracePt t="20029" x="6388100" y="6326188"/>
          <p14:tracePt t="20035" x="6408738" y="6332538"/>
          <p14:tracePt t="20058" x="6478588" y="6332538"/>
          <p14:tracePt t="20076" x="6527800" y="6340475"/>
          <p14:tracePt t="20092" x="6569075" y="6340475"/>
          <p14:tracePt t="20117" x="6611938" y="6340475"/>
          <p14:tracePt t="20139" x="6624638" y="6340475"/>
          <p14:tracePt t="22836" x="6624638" y="6367463"/>
          <p14:tracePt t="22852" x="6618288" y="6367463"/>
          <p14:tracePt t="23097" x="0" y="0"/>
        </p14:tracePtLst>
        <p14:tracePtLst>
          <p14:tracePt t="24739" x="2581275" y="1104900"/>
          <p14:tracePt t="24895" x="0" y="0"/>
        </p14:tracePtLst>
        <p14:tracePtLst>
          <p14:tracePt t="25489" x="2897188" y="1839913"/>
          <p14:tracePt t="25612" x="0" y="0"/>
        </p14:tracePtLst>
        <p14:tracePtLst>
          <p14:tracePt t="26164" x="2659063" y="2652713"/>
          <p14:tracePt t="26284" x="2659063" y="2659063"/>
          <p14:tracePt t="26288" x="0" y="0"/>
        </p14:tracePtLst>
        <p14:tracePtLst>
          <p14:tracePt t="26660" x="2952750" y="3155950"/>
          <p14:tracePt t="26772" x="0" y="0"/>
        </p14:tracePtLst>
        <p14:tracePtLst>
          <p14:tracePt t="27378" x="2686050" y="4248150"/>
          <p14:tracePt t="27491" x="0" y="0"/>
        </p14:tracePtLst>
        <p14:tracePtLst>
          <p14:tracePt t="28100" x="2574925" y="5010150"/>
          <p14:tracePt t="28225" x="0" y="0"/>
        </p14:tracePtLst>
        <p14:tracePtLst>
          <p14:tracePt t="29256" x="2343150" y="5576888"/>
          <p14:tracePt t="29539" x="0" y="0"/>
        </p14:tracePtLst>
        <p14:tracePtLst>
          <p14:tracePt t="35381" x="6010275" y="1630363"/>
          <p14:tracePt t="35413" x="6016625" y="1630363"/>
          <p14:tracePt t="35429" x="6022975" y="1630363"/>
          <p14:tracePt t="35450" x="6037263" y="1630363"/>
          <p14:tracePt t="35472" x="6045200" y="1624013"/>
          <p14:tracePt t="35489" x="6051550" y="1616075"/>
          <p14:tracePt t="35506" x="6072188" y="1616075"/>
          <p14:tracePt t="35518" x="6094413" y="1609725"/>
          <p14:tracePt t="35534" x="6142038" y="1601788"/>
          <p14:tracePt t="35551" x="6211888" y="1589088"/>
          <p14:tracePt t="35551" x="6254750" y="1581150"/>
          <p14:tracePt t="35568" x="6338888" y="1566863"/>
          <p14:tracePt t="35586" x="6394450" y="1560513"/>
          <p14:tracePt t="35605" x="6435725" y="1554163"/>
          <p14:tracePt t="35617" x="6443663" y="1554163"/>
          <p14:tracePt t="35637" x="6457950" y="1554163"/>
          <p14:tracePt t="35650" x="6464300" y="1554163"/>
          <p14:tracePt t="35671" x="6472238" y="1554163"/>
          <p14:tracePt t="35713" x="6478588" y="1554163"/>
          <p14:tracePt t="35741" x="6492875" y="1539875"/>
          <p14:tracePt t="35768" x="6507163" y="1504950"/>
          <p14:tracePt t="35786" x="6519863" y="1447800"/>
          <p14:tracePt t="35805" x="6519863" y="1420813"/>
          <p14:tracePt t="35818" x="6519863" y="1385888"/>
          <p14:tracePt t="35834" x="6519863" y="1350963"/>
          <p14:tracePt t="35853" x="6492875" y="1295400"/>
          <p14:tracePt t="35867" x="6478588" y="1252538"/>
          <p14:tracePt t="35886" x="6457950" y="1223963"/>
          <p14:tracePt t="35901" x="6435725" y="1196975"/>
          <p14:tracePt t="35920" x="6423025" y="1182688"/>
          <p14:tracePt t="35995" x="6408738" y="1182688"/>
          <p14:tracePt t="36022" x="6394450" y="1182688"/>
          <p14:tracePt t="36034" x="6388100" y="1182688"/>
          <p14:tracePt t="36050" x="6373813" y="1182688"/>
          <p14:tracePt t="36071" x="6345238" y="1196975"/>
          <p14:tracePt t="36084" x="6330950" y="1196975"/>
          <p14:tracePt t="36104" x="6289675" y="1223963"/>
          <p14:tracePt t="36117" x="6275388" y="1252538"/>
          <p14:tracePt t="36137" x="6246813" y="1287463"/>
          <p14:tracePt t="36150" x="6246813" y="1308100"/>
          <p14:tracePt t="36151" x="6240463" y="1316038"/>
          <p14:tracePt t="36173" x="6234113" y="1336675"/>
          <p14:tracePt t="36174" x="6234113" y="1350963"/>
          <p14:tracePt t="36188" x="6234113" y="1365250"/>
          <p14:tracePt t="36211" x="6234113" y="1406525"/>
          <p14:tracePt t="36213" x="6234113" y="1412875"/>
          <p14:tracePt t="36236" x="6234113" y="1447800"/>
          <p14:tracePt t="36256" x="6234113" y="1476375"/>
          <p14:tracePt t="36257" x="6234113" y="1484313"/>
          <p14:tracePt t="36268" x="6240463" y="1497013"/>
          <p14:tracePt t="36284" x="6254750" y="1511300"/>
          <p14:tracePt t="36344" x="6269038" y="1511300"/>
          <p14:tracePt t="36367" x="6289675" y="1490663"/>
          <p14:tracePt t="36386" x="6324600" y="1470025"/>
          <p14:tracePt t="36400" x="6330950" y="1455738"/>
          <p14:tracePt t="36419" x="6338888" y="1447800"/>
          <p14:tracePt t="36582" x="6338888" y="1462088"/>
          <p14:tracePt t="36602" x="6338888" y="1511300"/>
          <p14:tracePt t="36621" x="6338888" y="1554163"/>
          <p14:tracePt t="36634" x="6373813" y="1609725"/>
          <p14:tracePt t="36655" x="6429375" y="1708150"/>
          <p14:tracePt t="36679" x="6484938" y="1804988"/>
          <p14:tracePt t="36702" x="6548438" y="1924050"/>
          <p14:tracePt t="36722" x="6597650" y="1987550"/>
          <p14:tracePt t="36739" x="6611938" y="2001838"/>
          <p14:tracePt t="36756" x="6618288" y="2008188"/>
          <p14:tracePt t="36767" x="6618288" y="2016125"/>
          <p14:tracePt t="36881" x="6618288" y="2008188"/>
          <p14:tracePt t="36913" x="6618288" y="1993900"/>
          <p14:tracePt t="36940" x="6604000" y="1966913"/>
          <p14:tracePt t="36955" x="6597650" y="1966913"/>
          <p14:tracePt t="37005" x="6589713" y="1966913"/>
          <p14:tracePt t="37040" x="6583363" y="1966913"/>
          <p14:tracePt t="37056" x="6577013" y="1973263"/>
          <p14:tracePt t="37068" x="6577013" y="2001838"/>
          <p14:tracePt t="37086" x="6569075" y="2028825"/>
          <p14:tracePt t="37106" x="6569075" y="2085975"/>
          <p14:tracePt t="37117" x="6569075" y="2098675"/>
          <p14:tracePt t="37137" x="6577013" y="2155825"/>
          <p14:tracePt t="37151" x="6589713" y="2176463"/>
          <p14:tracePt t="37170" x="6611938" y="2182813"/>
          <p14:tracePt t="37171" x="6618288" y="2182813"/>
          <p14:tracePt t="37189" x="6632575" y="2182813"/>
          <p14:tracePt t="37206" x="6638925" y="2182813"/>
          <p14:tracePt t="37222" x="6653213" y="2182813"/>
          <p14:tracePt t="37240" x="6661150" y="2182813"/>
          <p14:tracePt t="37268" x="6661150" y="2176463"/>
          <p14:tracePt t="37709" x="6661150" y="2190750"/>
          <p14:tracePt t="37721" x="6661150" y="2197100"/>
          <p14:tracePt t="37740" x="6653213" y="2197100"/>
          <p14:tracePt t="37752" x="6646863" y="2205038"/>
          <p14:tracePt t="37768" x="6646863" y="2211388"/>
          <p14:tracePt t="37787" x="6646863" y="2217738"/>
          <p14:tracePt t="38238" x="6646863" y="2225675"/>
          <p14:tracePt t="38253" x="6638925" y="2232025"/>
          <p14:tracePt t="38269" x="6638925" y="2239963"/>
          <p14:tracePt t="38286" x="6638925" y="2246313"/>
          <p14:tracePt t="39660" x="6624638" y="2266950"/>
          <p14:tracePt t="39676" x="6400800" y="2533650"/>
          <p14:tracePt t="39692" x="6100763" y="2855913"/>
          <p14:tracePt t="39705" x="5918200" y="3086100"/>
          <p14:tracePt t="39721" x="5499100" y="3484563"/>
          <p14:tracePt t="39738" x="4960938" y="3960813"/>
          <p14:tracePt t="39757" x="4687888" y="4164013"/>
          <p14:tracePt t="39771" x="4519613" y="4262438"/>
          <p14:tracePt t="39791" x="4386263" y="4318000"/>
          <p14:tracePt t="39805" x="4351338" y="4332288"/>
          <p14:tracePt t="39825" x="4324350" y="4332288"/>
          <p14:tracePt t="39826" x="4316413" y="4332288"/>
          <p14:tracePt t="39851" x="4260850" y="4318000"/>
          <p14:tracePt t="39870" x="4197350" y="4303713"/>
          <p14:tracePt t="39888" x="4078288" y="4268788"/>
          <p14:tracePt t="39909" x="3903663" y="4248150"/>
          <p14:tracePt t="39926" x="3778250" y="4233863"/>
          <p14:tracePt t="39942" x="3638550" y="4219575"/>
          <p14:tracePt t="39955" x="3511550" y="4213225"/>
          <p14:tracePt t="39974" x="3386138" y="4213225"/>
          <p14:tracePt t="39992" x="3246438" y="4213225"/>
          <p14:tracePt t="40001" x="3217863" y="4213225"/>
          <p14:tracePt t="40020" x="3148013" y="4213225"/>
          <p14:tracePt t="40038" x="3071813" y="4248150"/>
          <p14:tracePt t="40054" x="3043238" y="4262438"/>
          <p14:tracePt t="40075" x="3036888" y="4275138"/>
          <p14:tracePt t="40123" x="3028950" y="4275138"/>
          <p14:tracePt t="40151" x="3028950" y="4283075"/>
          <p14:tracePt t="40315" x="3036888" y="4283075"/>
          <p14:tracePt t="40337" x="3043238" y="4283075"/>
          <p14:tracePt t="40357" x="3057525" y="4283075"/>
          <p14:tracePt t="40377" x="3078163" y="4283075"/>
          <p14:tracePt t="40393" x="3086100" y="4283075"/>
          <p14:tracePt t="40410" x="3106738" y="4283075"/>
          <p14:tracePt t="40425" x="3113088" y="4283075"/>
          <p14:tracePt t="40442" x="3127375" y="4283075"/>
          <p14:tracePt t="40454" x="3133725" y="4283075"/>
          <p14:tracePt t="40473" x="3148013" y="4283075"/>
          <p14:tracePt t="40525" x="3155950" y="4283075"/>
          <p14:tracePt t="40558" x="3162300" y="4283075"/>
          <p14:tracePt t="40770" x="3162300" y="4297363"/>
          <p14:tracePt t="40786" x="3168650" y="4318000"/>
          <p14:tracePt t="40804" x="3176588" y="4332288"/>
          <p14:tracePt t="40825" x="3182938" y="4359275"/>
          <p14:tracePt t="40838" x="3190875" y="4367213"/>
          <p14:tracePt t="40857" x="3197225" y="4394200"/>
          <p14:tracePt t="40876" x="3217863" y="4443413"/>
          <p14:tracePt t="40893" x="3225800" y="4486275"/>
          <p14:tracePt t="40911" x="3232150" y="4527550"/>
          <p14:tracePt t="40927" x="3232150" y="4570413"/>
          <p14:tracePt t="40943" x="3232150" y="4640263"/>
          <p14:tracePt t="40955" x="3232150" y="4667250"/>
          <p14:tracePt t="40971" x="3232150" y="4730750"/>
          <p14:tracePt t="40994" x="3232150" y="4800600"/>
          <p14:tracePt t="41007" x="3232150" y="4829175"/>
          <p14:tracePt t="41021" x="3232150" y="4849813"/>
          <p14:tracePt t="41034" x="3232150" y="4864100"/>
          <p14:tracePt t="41056" x="3232150" y="4870450"/>
          <p14:tracePt t="41105" x="3232150" y="4876800"/>
          <p14:tracePt t="41397" x="3232150" y="4884738"/>
          <p14:tracePt t="41410" x="3232150" y="4899025"/>
          <p14:tracePt t="41422" x="3238500" y="4905375"/>
          <p14:tracePt t="41439" x="3246438" y="4940300"/>
          <p14:tracePt t="41455" x="3252788" y="4975225"/>
          <p14:tracePt t="41474" x="3267075" y="5010150"/>
          <p14:tracePt t="41488" x="3267075" y="5030788"/>
          <p14:tracePt t="41506" x="3267075" y="5053013"/>
          <p14:tracePt t="41522" x="3273425" y="5059363"/>
          <p14:tracePt t="41539" x="3281363" y="5067300"/>
          <p14:tracePt t="41557" x="3281363" y="5073650"/>
          <p14:tracePt t="41572" x="3281363" y="5080000"/>
          <p14:tracePt t="41588" x="3287713" y="5094288"/>
          <p14:tracePt t="41605" x="3295650" y="5108575"/>
          <p14:tracePt t="41622" x="3302000" y="5122863"/>
          <p14:tracePt t="41638" x="3309938" y="5137150"/>
          <p14:tracePt t="41658" x="3316288" y="5164138"/>
          <p14:tracePt t="41678" x="3316288" y="5172075"/>
          <p14:tracePt t="41689" x="3322638" y="5184775"/>
          <p14:tracePt t="41705" x="3322638" y="5199063"/>
          <p14:tracePt t="41721" x="3322638" y="5219700"/>
          <p14:tracePt t="41742" x="3330575" y="5248275"/>
          <p14:tracePt t="41760" x="3330575" y="5256213"/>
          <p14:tracePt t="41772" x="3330575" y="5276850"/>
          <p14:tracePt t="41792" x="3330575" y="5303838"/>
          <p14:tracePt t="41825" x="3330575" y="5326063"/>
          <p14:tracePt t="41842" x="3330575" y="5332413"/>
          <p14:tracePt t="41893" x="3330575" y="5338763"/>
          <p14:tracePt t="42739" x="3336925" y="5338763"/>
          <p14:tracePt t="42755" x="3344863" y="5338763"/>
          <p14:tracePt t="42775" x="3357563" y="5326063"/>
          <p14:tracePt t="42777" x="0" y="0"/>
        </p14:tracePtLst>
      </p14:laserTraceLst>
    </p:ext>
    <p:ext uri="{E180D4A7-C9FB-4DFB-919C-405C955672EB}">
      <p14:showEvtLst xmlns:p14="http://schemas.microsoft.com/office/powerpoint/2010/main">
        <p14:playEvt time="16" objId="3"/>
        <p14:stopEvt time="43273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1DB12-0FCB-4764-84BA-4D0CE618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7F57AC-A753-41B0-ADCA-1D25AA10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5B2CE187-E865-43A6-BEED-FC473549164B}"/>
                  </a:ext>
                </a:extLst>
              </p14:cNvPr>
              <p14:cNvContentPartPr/>
              <p14:nvPr/>
            </p14:nvContentPartPr>
            <p14:xfrm>
              <a:off x="8021252" y="1510289"/>
              <a:ext cx="658080" cy="28260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5B2CE187-E865-43A6-BEED-FC4735491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12612" y="1501289"/>
                <a:ext cx="6757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A57F080D-43C2-4797-9F99-C9505DCD5342}"/>
                  </a:ext>
                </a:extLst>
              </p14:cNvPr>
              <p14:cNvContentPartPr/>
              <p14:nvPr/>
            </p14:nvContentPartPr>
            <p14:xfrm>
              <a:off x="8016212" y="1090169"/>
              <a:ext cx="615600" cy="37764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A57F080D-43C2-4797-9F99-C9505DCD53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7572" y="1081529"/>
                <a:ext cx="6332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A5F0E787-F027-4F89-A0AC-F584EC2AE1D8}"/>
                  </a:ext>
                </a:extLst>
              </p14:cNvPr>
              <p14:cNvContentPartPr/>
              <p14:nvPr/>
            </p14:nvContentPartPr>
            <p14:xfrm>
              <a:off x="8799572" y="1580849"/>
              <a:ext cx="174600" cy="201600"/>
            </p14:xfrm>
          </p:contentPart>
        </mc:Choice>
        <mc:Fallback xmlns=""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A5F0E787-F027-4F89-A0AC-F584EC2AE1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90932" y="1571849"/>
                <a:ext cx="1922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6A4CD65D-DC3A-4FC0-96EE-118A9E107DB4}"/>
                  </a:ext>
                </a:extLst>
              </p14:cNvPr>
              <p14:cNvContentPartPr/>
              <p14:nvPr/>
            </p14:nvContentPartPr>
            <p14:xfrm>
              <a:off x="8747372" y="1133009"/>
              <a:ext cx="260640" cy="35748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6A4CD65D-DC3A-4FC0-96EE-118A9E107D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38720" y="1124360"/>
                <a:ext cx="278304" cy="375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279C98A0-2D94-434B-B402-F2F70E88A3D9}"/>
                  </a:ext>
                </a:extLst>
              </p14:cNvPr>
              <p14:cNvContentPartPr/>
              <p14:nvPr/>
            </p14:nvContentPartPr>
            <p14:xfrm>
              <a:off x="7915052" y="763649"/>
              <a:ext cx="2880" cy="2232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279C98A0-2D94-434B-B402-F2F70E88A3D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05178" y="754649"/>
                <a:ext cx="230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1B3EF447-CDCA-474D-8FB5-391A59F01679}"/>
                  </a:ext>
                </a:extLst>
              </p14:cNvPr>
              <p14:cNvContentPartPr/>
              <p14:nvPr/>
            </p14:nvContentPartPr>
            <p14:xfrm>
              <a:off x="7669892" y="883169"/>
              <a:ext cx="171360" cy="21348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1B3EF447-CDCA-474D-8FB5-391A59F0167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61252" y="874529"/>
                <a:ext cx="189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46C4193D-9C44-4496-B9D5-49C74B652F3F}"/>
                  </a:ext>
                </a:extLst>
              </p14:cNvPr>
              <p14:cNvContentPartPr/>
              <p14:nvPr/>
            </p14:nvContentPartPr>
            <p14:xfrm>
              <a:off x="7210892" y="1515689"/>
              <a:ext cx="221760" cy="28152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46C4193D-9C44-4496-B9D5-49C74B652F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02252" y="1507049"/>
                <a:ext cx="23940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B951D439-B5E6-45F8-ADEC-48DF72A1D0FB}"/>
                  </a:ext>
                </a:extLst>
              </p14:cNvPr>
              <p14:cNvContentPartPr/>
              <p14:nvPr/>
            </p14:nvContentPartPr>
            <p14:xfrm>
              <a:off x="6551372" y="2390849"/>
              <a:ext cx="128520" cy="12672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B951D439-B5E6-45F8-ADEC-48DF72A1D0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42372" y="2382209"/>
                <a:ext cx="1461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23AC3186-BAB3-42AE-B968-CC192DCF61F2}"/>
                  </a:ext>
                </a:extLst>
              </p14:cNvPr>
              <p14:cNvContentPartPr/>
              <p14:nvPr/>
            </p14:nvContentPartPr>
            <p14:xfrm>
              <a:off x="7521572" y="1241729"/>
              <a:ext cx="89280" cy="13536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23AC3186-BAB3-42AE-B968-CC192DCF61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12932" y="1233089"/>
                <a:ext cx="10692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765BBEF1-AC3E-4C20-9C0A-7763A9CB4F75}"/>
                  </a:ext>
                </a:extLst>
              </p14:cNvPr>
              <p14:cNvContentPartPr/>
              <p14:nvPr/>
            </p14:nvContentPartPr>
            <p14:xfrm>
              <a:off x="7070132" y="1861289"/>
              <a:ext cx="65880" cy="11196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765BBEF1-AC3E-4C20-9C0A-7763A9CB4F7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61492" y="1852289"/>
                <a:ext cx="835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177ECC45-45FD-4C05-93A2-FB6C279F2E5E}"/>
                  </a:ext>
                </a:extLst>
              </p14:cNvPr>
              <p14:cNvContentPartPr/>
              <p14:nvPr/>
            </p14:nvContentPartPr>
            <p14:xfrm>
              <a:off x="6377492" y="1596329"/>
              <a:ext cx="378000" cy="410400"/>
            </p14:xfrm>
          </p:contentPart>
        </mc:Choice>
        <mc:Fallback xmlns=""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177ECC45-45FD-4C05-93A2-FB6C279F2E5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68852" y="1587689"/>
                <a:ext cx="39564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FBA363D5-686B-4577-A303-4EE0F9417D86}"/>
                  </a:ext>
                </a:extLst>
              </p14:cNvPr>
              <p14:cNvContentPartPr/>
              <p14:nvPr/>
            </p14:nvContentPartPr>
            <p14:xfrm>
              <a:off x="5798252" y="1028609"/>
              <a:ext cx="381600" cy="35244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FBA363D5-686B-4577-A303-4EE0F9417D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89620" y="1019969"/>
                <a:ext cx="399223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F1A3257F-CBDE-4B14-9341-1C62AB3AA731}"/>
                  </a:ext>
                </a:extLst>
              </p14:cNvPr>
              <p14:cNvContentPartPr/>
              <p14:nvPr/>
            </p14:nvContentPartPr>
            <p14:xfrm>
              <a:off x="6875012" y="2021489"/>
              <a:ext cx="220320" cy="34020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F1A3257F-CBDE-4B14-9341-1C62AB3AA73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66372" y="2012489"/>
                <a:ext cx="23796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4C828B7D-07A8-47A3-8E6E-28693A88FA20}"/>
                  </a:ext>
                </a:extLst>
              </p14:cNvPr>
              <p14:cNvContentPartPr/>
              <p14:nvPr/>
            </p14:nvContentPartPr>
            <p14:xfrm>
              <a:off x="7188932" y="2450969"/>
              <a:ext cx="237960" cy="22176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4C828B7D-07A8-47A3-8E6E-28693A88FA2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80292" y="2441969"/>
                <a:ext cx="2556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DBAE3EDD-933D-4568-9FE8-2B0EC32A7D48}"/>
                  </a:ext>
                </a:extLst>
              </p14:cNvPr>
              <p14:cNvContentPartPr/>
              <p14:nvPr/>
            </p14:nvContentPartPr>
            <p14:xfrm>
              <a:off x="7606172" y="2834009"/>
              <a:ext cx="329040" cy="25056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DBAE3EDD-933D-4568-9FE8-2B0EC32A7D4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97532" y="2825369"/>
                <a:ext cx="34668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AA856D00-AD78-465E-9332-A54434C9CBBB}"/>
                  </a:ext>
                </a:extLst>
              </p14:cNvPr>
              <p14:cNvContentPartPr/>
              <p14:nvPr/>
            </p14:nvContentPartPr>
            <p14:xfrm>
              <a:off x="7280372" y="3159089"/>
              <a:ext cx="1287720" cy="6897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AA856D00-AD78-465E-9332-A54434C9C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71372" y="3150444"/>
                <a:ext cx="1305360" cy="707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1AFF5759-7B3E-4475-A301-6C3B4CCA8FE7}"/>
                  </a:ext>
                </a:extLst>
              </p14:cNvPr>
              <p14:cNvContentPartPr/>
              <p14:nvPr/>
            </p14:nvContentPartPr>
            <p14:xfrm>
              <a:off x="5586212" y="729089"/>
              <a:ext cx="74160" cy="7740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1AFF5759-7B3E-4475-A301-6C3B4CCA8FE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77212" y="720089"/>
                <a:ext cx="918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C88D3056-A803-4ABF-8DAA-87472691AABA}"/>
                  </a:ext>
                </a:extLst>
              </p14:cNvPr>
              <p14:cNvContentPartPr/>
              <p14:nvPr/>
            </p14:nvContentPartPr>
            <p14:xfrm>
              <a:off x="5725172" y="927809"/>
              <a:ext cx="47160" cy="4932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C88D3056-A803-4ABF-8DAA-87472691AAB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716172" y="918809"/>
                <a:ext cx="6480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1" name="Freihand 150">
                <a:extLst>
                  <a:ext uri="{FF2B5EF4-FFF2-40B4-BE49-F238E27FC236}">
                    <a16:creationId xmlns:a16="http://schemas.microsoft.com/office/drawing/2014/main" id="{70BE2AB7-D73D-45B5-A5E5-CA30AF0235FA}"/>
                  </a:ext>
                </a:extLst>
              </p14:cNvPr>
              <p14:cNvContentPartPr/>
              <p14:nvPr/>
            </p14:nvContentPartPr>
            <p14:xfrm>
              <a:off x="5246437" y="724409"/>
              <a:ext cx="959040" cy="372240"/>
            </p14:xfrm>
          </p:contentPart>
        </mc:Choice>
        <mc:Fallback xmlns="">
          <p:pic>
            <p:nvPicPr>
              <p:cNvPr id="151" name="Freihand 150">
                <a:extLst>
                  <a:ext uri="{FF2B5EF4-FFF2-40B4-BE49-F238E27FC236}">
                    <a16:creationId xmlns:a16="http://schemas.microsoft.com/office/drawing/2014/main" id="{70BE2AB7-D73D-45B5-A5E5-CA30AF0235F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37437" y="715769"/>
                <a:ext cx="9766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4" name="Freihand 153">
                <a:extLst>
                  <a:ext uri="{FF2B5EF4-FFF2-40B4-BE49-F238E27FC236}">
                    <a16:creationId xmlns:a16="http://schemas.microsoft.com/office/drawing/2014/main" id="{54999C37-8714-4986-804E-100D5467CE8A}"/>
                  </a:ext>
                </a:extLst>
              </p14:cNvPr>
              <p14:cNvContentPartPr/>
              <p14:nvPr/>
            </p14:nvContentPartPr>
            <p14:xfrm>
              <a:off x="4829852" y="2665889"/>
              <a:ext cx="1506960" cy="1030320"/>
            </p14:xfrm>
          </p:contentPart>
        </mc:Choice>
        <mc:Fallback xmlns="">
          <p:pic>
            <p:nvPicPr>
              <p:cNvPr id="154" name="Freihand 153">
                <a:extLst>
                  <a:ext uri="{FF2B5EF4-FFF2-40B4-BE49-F238E27FC236}">
                    <a16:creationId xmlns:a16="http://schemas.microsoft.com/office/drawing/2014/main" id="{54999C37-8714-4986-804E-100D5467CE8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20852" y="2657249"/>
                <a:ext cx="1524600" cy="10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2" name="Freihand 181">
                <a:extLst>
                  <a:ext uri="{FF2B5EF4-FFF2-40B4-BE49-F238E27FC236}">
                    <a16:creationId xmlns:a16="http://schemas.microsoft.com/office/drawing/2014/main" id="{CD52EBF5-2D2B-403D-B688-CC8A50204570}"/>
                  </a:ext>
                </a:extLst>
              </p14:cNvPr>
              <p14:cNvContentPartPr/>
              <p14:nvPr/>
            </p14:nvContentPartPr>
            <p14:xfrm>
              <a:off x="4291652" y="526769"/>
              <a:ext cx="883080" cy="744480"/>
            </p14:xfrm>
          </p:contentPart>
        </mc:Choice>
        <mc:Fallback xmlns="">
          <p:pic>
            <p:nvPicPr>
              <p:cNvPr id="182" name="Freihand 181">
                <a:extLst>
                  <a:ext uri="{FF2B5EF4-FFF2-40B4-BE49-F238E27FC236}">
                    <a16:creationId xmlns:a16="http://schemas.microsoft.com/office/drawing/2014/main" id="{CD52EBF5-2D2B-403D-B688-CC8A5020457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2652" y="518129"/>
                <a:ext cx="900720" cy="762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3p2s5">
            <a:hlinkClick r:id="" action="ppaction://media"/>
            <a:extLst>
              <a:ext uri="{FF2B5EF4-FFF2-40B4-BE49-F238E27FC236}">
                <a16:creationId xmlns:a16="http://schemas.microsoft.com/office/drawing/2014/main" id="{D655E6A0-D44B-44D6-9DB7-3695E52E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8189972" y="563084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E91353EA-F6F1-457A-BA02-6916C1B595D4}"/>
                  </a:ext>
                </a:extLst>
              </p14:cNvPr>
              <p14:cNvContentPartPr/>
              <p14:nvPr/>
            </p14:nvContentPartPr>
            <p14:xfrm>
              <a:off x="6844380" y="1495680"/>
              <a:ext cx="296640" cy="24660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E91353EA-F6F1-457A-BA02-6916C1B595D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835391" y="1487040"/>
                <a:ext cx="314259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267B8DAF-E270-4C5C-B4EA-3758574B020C}"/>
                  </a:ext>
                </a:extLst>
              </p14:cNvPr>
              <p14:cNvContentPartPr/>
              <p14:nvPr/>
            </p14:nvContentPartPr>
            <p14:xfrm>
              <a:off x="7408500" y="2029200"/>
              <a:ext cx="298440" cy="326160"/>
            </p14:xfrm>
          </p:contentPart>
        </mc:Choice>
        <mc:Fallback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267B8DAF-E270-4C5C-B4EA-3758574B020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99500" y="2020560"/>
                <a:ext cx="316080" cy="34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58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47"/>
    </mc:Choice>
    <mc:Fallback>
      <p:transition spd="slow" advTm="27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4" x="2392363" y="3841750"/>
          <p14:tracePt t="2432" x="2386013" y="3848100"/>
          <p14:tracePt t="2443" x="2386013" y="3856038"/>
          <p14:tracePt t="2463" x="2386013" y="3862388"/>
          <p14:tracePt t="2475" x="2386013" y="3870325"/>
          <p14:tracePt t="2496" x="2386013" y="3876675"/>
          <p14:tracePt t="2508" x="2386013" y="3890963"/>
          <p14:tracePt t="2527" x="2386013" y="3897313"/>
          <p14:tracePt t="2605" x="2386013" y="3905250"/>
          <p14:tracePt t="2652" x="2371725" y="3905250"/>
          <p14:tracePt t="2665" x="2365375" y="3905250"/>
          <p14:tracePt t="2728" x="2357438" y="3905250"/>
          <p14:tracePt t="2774" x="2351088" y="3905250"/>
          <p14:tracePt t="2823" x="2343150" y="3905250"/>
          <p14:tracePt t="2840" x="2336800" y="3905250"/>
          <p14:tracePt t="2876" x="2330450" y="3905250"/>
          <p14:tracePt t="2961" x="2343150" y="3905250"/>
          <p14:tracePt t="2976" x="2378075" y="3905250"/>
          <p14:tracePt t="2992" x="2420938" y="3905250"/>
          <p14:tracePt t="3011" x="2505075" y="3905250"/>
          <p14:tracePt t="3030" x="2546350" y="3905250"/>
          <p14:tracePt t="3032" x="2566988" y="3905250"/>
          <p14:tracePt t="3042" x="2601913" y="3905250"/>
          <p14:tracePt t="3060" x="2616200" y="3905250"/>
          <p14:tracePt t="3078" x="2624138" y="3905250"/>
          <p14:tracePt t="3092" x="2630488" y="3905250"/>
          <p14:tracePt t="3166" x="2601913" y="3905250"/>
          <p14:tracePt t="3169" x="2589213" y="3905250"/>
          <p14:tracePt t="3192" x="2490788" y="3905250"/>
          <p14:tracePt t="3209" x="2406650" y="3911600"/>
          <p14:tracePt t="3230" x="2281238" y="3940175"/>
          <p14:tracePt t="3246" x="2217738" y="3954463"/>
          <p14:tracePt t="3259" x="2197100" y="3954463"/>
          <p14:tracePt t="3276" x="2168525" y="3967163"/>
          <p14:tracePt t="3296" x="2154238" y="3967163"/>
          <p14:tracePt t="3314" x="2154238" y="3975100"/>
          <p14:tracePt t="3365" x="2154238" y="3981450"/>
          <p14:tracePt t="3380" x="2182813" y="3989388"/>
          <p14:tracePt t="3397" x="2232025" y="3989388"/>
          <p14:tracePt t="3414" x="2322513" y="3995738"/>
          <p14:tracePt t="3431" x="2476500" y="3995738"/>
          <p14:tracePt t="3443" x="2519363" y="3995738"/>
          <p14:tracePt t="3459" x="2601913" y="3995738"/>
          <p14:tracePt t="3479" x="2624138" y="3995738"/>
          <p14:tracePt t="3713" x="2624138" y="4002088"/>
          <p14:tracePt t="3730" x="2651125" y="4016375"/>
          <p14:tracePt t="3743" x="2659063" y="4024313"/>
          <p14:tracePt t="3763" x="2700338" y="4030663"/>
          <p14:tracePt t="3776" x="2735263" y="4038600"/>
          <p14:tracePt t="3796" x="2770188" y="4044950"/>
          <p14:tracePt t="3809" x="2813050" y="4051300"/>
          <p14:tracePt t="3830" x="2847975" y="4059238"/>
          <p14:tracePt t="3843" x="2860675" y="4059238"/>
          <p14:tracePt t="5010" x="0" y="0"/>
        </p14:tracePtLst>
        <p14:tracePtLst>
          <p14:tracePt t="23170" x="2246313" y="1952625"/>
          <p14:tracePt t="23177" x="2246313" y="1944688"/>
          <p14:tracePt t="23195" x="2238375" y="1931988"/>
          <p14:tracePt t="23226" x="2232025" y="1931988"/>
          <p14:tracePt t="23244" x="2224088" y="1924050"/>
          <p14:tracePt t="23262" x="2203450" y="1924050"/>
          <p14:tracePt t="23276" x="2197100" y="1924050"/>
          <p14:tracePt t="23295" x="2168525" y="1924050"/>
          <p14:tracePt t="23313" x="2154238" y="1924050"/>
          <p14:tracePt t="23326" x="2127250" y="1938338"/>
          <p14:tracePt t="23344" x="2070100" y="1973263"/>
          <p14:tracePt t="23363" x="2043113" y="1993900"/>
          <p14:tracePt t="23380" x="2028825" y="2022475"/>
          <p14:tracePt t="23398" x="2000250" y="2071688"/>
          <p14:tracePt t="23414" x="1979613" y="2112963"/>
          <p14:tracePt t="23430" x="1958975" y="2170113"/>
          <p14:tracePt t="23447" x="1952625" y="2190750"/>
          <p14:tracePt t="23459" x="1938338" y="2211388"/>
          <p14:tracePt t="23475" x="1924050" y="2225675"/>
          <p14:tracePt t="23495" x="1917700" y="2239963"/>
          <p14:tracePt t="23514" x="1917700" y="2246313"/>
          <p14:tracePt t="23525" x="1909763" y="2252663"/>
          <p14:tracePt t="23544" x="1903413" y="2260600"/>
          <p14:tracePt t="23563" x="1903413" y="2274888"/>
          <p14:tracePt t="23576" x="1895475" y="2274888"/>
          <p14:tracePt t="23577" x="1895475" y="2281238"/>
          <p14:tracePt t="23592" x="1889125" y="2281238"/>
          <p14:tracePt t="23615" x="1874838" y="2281238"/>
          <p14:tracePt t="23630" x="1860550" y="2281238"/>
          <p14:tracePt t="23647" x="1839913" y="2274888"/>
          <p14:tracePt t="23664" x="1811338" y="2246313"/>
          <p14:tracePt t="23680" x="1784350" y="2211388"/>
          <p14:tracePt t="23693" x="1749425" y="2170113"/>
          <p14:tracePt t="23709" x="1714500" y="2127250"/>
          <p14:tracePt t="23728" x="1636713" y="2071688"/>
          <p14:tracePt t="23742" x="1595438" y="2036763"/>
          <p14:tracePt t="23763" x="1546225" y="2008188"/>
          <p14:tracePt t="23764" x="1517650" y="1993900"/>
          <p14:tracePt t="23776" x="1497013" y="1987550"/>
          <p14:tracePt t="23796" x="1427163" y="1931988"/>
          <p14:tracePt t="23814" x="1406525" y="1903413"/>
          <p14:tracePt t="23825" x="1392238" y="1874838"/>
          <p14:tracePt t="23846" x="1385888" y="1833563"/>
          <p14:tracePt t="23864" x="1371600" y="1804988"/>
          <p14:tracePt t="23881" x="1363663" y="1763713"/>
          <p14:tracePt t="23897" x="1350963" y="1720850"/>
          <p14:tracePt t="23913" x="1343025" y="1673225"/>
          <p14:tracePt t="23915" x="1336675" y="1651000"/>
          <p14:tracePt t="23930" x="1328738" y="1616075"/>
          <p14:tracePt t="23948" x="1322388" y="1601788"/>
          <p14:tracePt t="23960" x="1322388" y="1589088"/>
          <p14:tracePt t="23979" x="1322388" y="1581150"/>
          <p14:tracePt t="23993" x="1322388" y="1566863"/>
          <p14:tracePt t="24013" x="1316038" y="1560513"/>
          <p14:tracePt t="24101" x="1293813" y="1595438"/>
          <p14:tracePt t="24115" x="1293813" y="1609725"/>
          <p14:tracePt t="24130" x="1273175" y="1673225"/>
          <p14:tracePt t="24131" x="1266825" y="1693863"/>
          <p14:tracePt t="24148" x="1244600" y="1784350"/>
          <p14:tracePt t="24164" x="1238250" y="1847850"/>
          <p14:tracePt t="24181" x="1238250" y="1897063"/>
          <p14:tracePt t="24197" x="1238250" y="1938338"/>
          <p14:tracePt t="24215" x="1238250" y="2001838"/>
          <p14:tracePt t="24226" x="1238250" y="2022475"/>
          <p14:tracePt t="24246" x="1238250" y="2112963"/>
          <p14:tracePt t="24259" x="1238250" y="2162175"/>
          <p14:tracePt t="24279" x="1238250" y="2217738"/>
          <p14:tracePt t="24297" x="1238250" y="2301875"/>
          <p14:tracePt t="24309" x="1238250" y="2316163"/>
          <p14:tracePt t="24325" x="1238250" y="2400300"/>
          <p14:tracePt t="24326" x="1238250" y="2449513"/>
          <p14:tracePt t="24346" x="1244600" y="2525713"/>
          <p14:tracePt t="24371" x="1258888" y="2693988"/>
          <p14:tracePt t="24373" x="1266825" y="2722563"/>
          <p14:tracePt t="24396" x="1266825" y="2827338"/>
          <p14:tracePt t="24414" x="1266825" y="2868613"/>
          <p14:tracePt t="24431" x="1266825" y="2938463"/>
          <p14:tracePt t="24443" x="1266825" y="2952750"/>
          <p14:tracePt t="24463" x="1252538" y="2995613"/>
          <p14:tracePt t="24477" x="1252538" y="3016250"/>
          <p14:tracePt t="24496" x="1244600" y="3036888"/>
          <p14:tracePt t="24514" x="1238250" y="3051175"/>
          <p14:tracePt t="24526" x="1238250" y="3057525"/>
          <p14:tracePt t="24547" x="1231900" y="3071813"/>
          <p14:tracePt t="24559" x="1231900" y="3079750"/>
          <p14:tracePt t="24579" x="1231900" y="3092450"/>
          <p14:tracePt t="24592" x="1231900" y="3100388"/>
          <p14:tracePt t="24613" x="1223963" y="3114675"/>
          <p14:tracePt t="24663" x="1223963" y="3121025"/>
          <p14:tracePt t="33778" x="4043363" y="4108450"/>
          <p14:tracePt t="33804" x="4757738" y="4205288"/>
          <p14:tracePt t="33822" x="5080000" y="4248150"/>
          <p14:tracePt t="33823" x="5162550" y="4262438"/>
          <p14:tracePt t="33839" x="5281613" y="4283075"/>
          <p14:tracePt t="33851" x="5295900" y="4283075"/>
          <p14:tracePt t="33906" x="5295900" y="4289425"/>
          <p14:tracePt t="33991" x="5295900" y="4297363"/>
          <p14:tracePt t="34024" x="5295900" y="4303713"/>
          <p14:tracePt t="34091" x="5281613" y="4303713"/>
          <p14:tracePt t="34101" x="5232400" y="4289425"/>
          <p14:tracePt t="34120" x="5141913" y="4268788"/>
          <p14:tracePt t="34134" x="5057775" y="4254500"/>
          <p14:tracePt t="34153" x="4862513" y="4248150"/>
          <p14:tracePt t="34168" x="4729163" y="4248150"/>
          <p14:tracePt t="34188" x="4583113" y="4248150"/>
          <p14:tracePt t="34206" x="4400550" y="4248150"/>
          <p14:tracePt t="34230" x="4302125" y="4254500"/>
          <p14:tracePt t="34259" x="4260850" y="4254500"/>
          <p14:tracePt t="34286" x="4246563" y="4254500"/>
          <p14:tracePt t="34288" x="4240213" y="4254500"/>
          <p14:tracePt t="34306" x="4232275" y="4254500"/>
          <p14:tracePt t="34322" x="4217988" y="4254500"/>
          <p14:tracePt t="34338" x="4211638" y="4254500"/>
          <p14:tracePt t="34351" x="4191000" y="4254500"/>
          <p14:tracePt t="34367" x="4162425" y="4254500"/>
          <p14:tracePt t="34391" x="4156075" y="4254500"/>
          <p14:tracePt t="34476" x="4162425" y="4254500"/>
          <p14:tracePt t="34492" x="4205288" y="4268788"/>
          <p14:tracePt t="34523" x="4429125" y="4297363"/>
          <p14:tracePt t="34538" x="4603750" y="4303713"/>
          <p14:tracePt t="34556" x="4764088" y="4303713"/>
          <p14:tracePt t="34568" x="4938713" y="4303713"/>
          <p14:tracePt t="34590" x="5176838" y="4297363"/>
          <p14:tracePt t="34601" x="5232400" y="4297363"/>
          <p14:tracePt t="34622" x="5408613" y="4297363"/>
          <p14:tracePt t="34634" x="5484813" y="4297363"/>
          <p14:tracePt t="34651" x="5527675" y="4297363"/>
          <p14:tracePt t="34669" x="5540375" y="4297363"/>
          <p14:tracePt t="34684" x="5554663" y="4297363"/>
          <p14:tracePt t="34791" x="5562600" y="4297363"/>
          <p14:tracePt t="34804" x="5589588" y="4297363"/>
          <p14:tracePt t="34822" x="5618163" y="4303713"/>
          <p14:tracePt t="34835" x="5673725" y="4303713"/>
          <p14:tracePt t="34855" x="5716588" y="4303713"/>
          <p14:tracePt t="34874" x="5751513" y="4297363"/>
          <p14:tracePt t="34886" x="5757863" y="4297363"/>
          <p14:tracePt t="34907" x="5772150" y="4297363"/>
          <p14:tracePt t="34918" x="5772150" y="4289425"/>
          <p14:tracePt t="34937" x="5778500" y="4289425"/>
          <p14:tracePt t="35259" x="5807075" y="4289425"/>
          <p14:tracePt t="35272" x="5856288" y="4289425"/>
          <p14:tracePt t="35290" x="5932488" y="4289425"/>
          <p14:tracePt t="35302" x="6002338" y="4289425"/>
          <p14:tracePt t="35321" x="6086475" y="4289425"/>
          <p14:tracePt t="35335" x="6135688" y="4289425"/>
          <p14:tracePt t="35355" x="6226175" y="4310063"/>
          <p14:tracePt t="35369" x="6289675" y="4318000"/>
          <p14:tracePt t="35390" x="6353175" y="4332288"/>
          <p14:tracePt t="35402" x="6365875" y="4338638"/>
          <p14:tracePt t="35423" x="6429375" y="4352925"/>
          <p14:tracePt t="35436" x="6478588" y="4373563"/>
          <p14:tracePt t="35456" x="6542088" y="4387850"/>
          <p14:tracePt t="35481" x="6673850" y="4416425"/>
          <p14:tracePt t="35507" x="6757988" y="4422775"/>
          <p14:tracePt t="35523" x="6800850" y="4422775"/>
          <p14:tracePt t="35540" x="6842125" y="4429125"/>
          <p14:tracePt t="35564" x="6870700" y="4437063"/>
          <p14:tracePt t="35588" x="6877050" y="4437063"/>
          <p14:tracePt t="35602" x="6884988" y="4437063"/>
          <p14:tracePt t="36586" x="6862763" y="4437063"/>
          <p14:tracePt t="36602" x="6848475" y="4437063"/>
          <p14:tracePt t="36623" x="6792913" y="4437063"/>
          <p14:tracePt t="36637" x="6757988" y="4437063"/>
          <p14:tracePt t="36658" x="6702425" y="4437063"/>
          <p14:tracePt t="36674" x="6667500" y="4437063"/>
          <p14:tracePt t="36699" x="6624638" y="4437063"/>
          <p14:tracePt t="36722" x="6569075" y="4437063"/>
          <p14:tracePt t="36741" x="6499225" y="4443413"/>
          <p14:tracePt t="36759" x="6408738" y="4464050"/>
          <p14:tracePt t="36775" x="6310313" y="4492625"/>
          <p14:tracePt t="36787" x="6219825" y="4541838"/>
          <p14:tracePt t="36804" x="6129338" y="4570413"/>
          <p14:tracePt t="36824" x="6010275" y="4618038"/>
          <p14:tracePt t="36838" x="5967413" y="4625975"/>
          <p14:tracePt t="36857" x="5940425" y="4632325"/>
          <p14:tracePt t="36870" x="5926138" y="4640263"/>
          <p14:tracePt t="36883" x="5918200" y="4640263"/>
          <p14:tracePt t="36907" x="5905500" y="4640263"/>
          <p14:tracePt t="36939" x="5897563" y="4640263"/>
          <p14:tracePt t="36953" x="5891213" y="4640263"/>
          <p14:tracePt t="36973" x="5876925" y="4618038"/>
          <p14:tracePt t="36991" x="5848350" y="4597400"/>
          <p14:tracePt t="37008" x="5821363" y="4570413"/>
          <p14:tracePt t="37026" x="5786438" y="4548188"/>
          <p14:tracePt t="37041" x="5757863" y="4513263"/>
          <p14:tracePt t="37058" x="5729288" y="4478338"/>
          <p14:tracePt t="37070" x="5708650" y="4451350"/>
          <p14:tracePt t="37089" x="5688013" y="4429125"/>
          <p14:tracePt t="37103" x="5681663" y="4416425"/>
          <p14:tracePt t="37124" x="5659438" y="4402138"/>
          <p14:tracePt t="37158" x="5645150" y="4394200"/>
          <p14:tracePt t="37170" x="5632450" y="4387850"/>
          <p14:tracePt t="37186" x="5603875" y="4381500"/>
          <p14:tracePt t="37208" x="5562600" y="4381500"/>
          <p14:tracePt t="37225" x="5527675" y="4381500"/>
          <p14:tracePt t="37241" x="5499100" y="4387850"/>
          <p14:tracePt t="37242" x="5492750" y="4387850"/>
          <p14:tracePt t="37259" x="5470525" y="4394200"/>
          <p14:tracePt t="37275" x="5464175" y="4394200"/>
          <p14:tracePt t="37418" x="5492750" y="4387850"/>
          <p14:tracePt t="37433" x="5527675" y="4381500"/>
          <p14:tracePt t="37456" x="5624513" y="4367213"/>
          <p14:tracePt t="37476" x="5778500" y="4367213"/>
          <p14:tracePt t="37492" x="5905500" y="4359275"/>
          <p14:tracePt t="37508" x="6022975" y="4344988"/>
          <p14:tracePt t="37521" x="6129338" y="4338638"/>
          <p14:tracePt t="37537" x="6234113" y="4338638"/>
          <p14:tracePt t="37556" x="6318250" y="4352925"/>
          <p14:tracePt t="37571" x="6415088" y="4359275"/>
          <p14:tracePt t="37591" x="6611938" y="4367213"/>
          <p14:tracePt t="37604" x="6751638" y="4367213"/>
          <p14:tracePt t="37624" x="6891338" y="4367213"/>
          <p14:tracePt t="37642" x="7045325" y="4367213"/>
          <p14:tracePt t="37660" x="7121525" y="4367213"/>
          <p14:tracePt t="37683" x="7170738" y="4367213"/>
          <p14:tracePt t="37705" x="7185025" y="4367213"/>
          <p14:tracePt t="37725" x="7191375" y="4367213"/>
          <p14:tracePt t="37979" x="7150100" y="4367213"/>
          <p14:tracePt t="37992" x="7115175" y="4387850"/>
          <p14:tracePt t="38010" x="7086600" y="4394200"/>
          <p14:tracePt t="38027" x="7045325" y="4408488"/>
          <p14:tracePt t="38038" x="6989763" y="4437063"/>
          <p14:tracePt t="38057" x="6926263" y="4464050"/>
          <p14:tracePt t="38071" x="6891338" y="4486275"/>
          <p14:tracePt t="38091" x="6856413" y="4521200"/>
          <p14:tracePt t="38124" x="6856413" y="4527550"/>
          <p14:tracePt t="38142" x="6842125" y="4533900"/>
          <p14:tracePt t="38352" x="6827838" y="4527550"/>
          <p14:tracePt t="38353" x="6807200" y="4513263"/>
          <p14:tracePt t="38371" x="6751638" y="4478338"/>
          <p14:tracePt t="38391" x="6667500" y="4451350"/>
          <p14:tracePt t="38404" x="6638925" y="4443413"/>
          <p14:tracePt t="38424" x="6548438" y="4429125"/>
          <p14:tracePt t="38438" x="6492875" y="4429125"/>
          <p14:tracePt t="38455" x="6435725" y="4416425"/>
          <p14:tracePt t="38475" x="6380163" y="4387850"/>
          <p14:tracePt t="38493" x="6359525" y="4381500"/>
          <p14:tracePt t="38510" x="6296025" y="4373563"/>
          <p14:tracePt t="38526" x="6246813" y="4373563"/>
          <p14:tracePt t="38537" x="6234113" y="4373563"/>
          <p14:tracePt t="38559" x="6149975" y="4373563"/>
          <p14:tracePt t="38571" x="6080125" y="4373563"/>
          <p14:tracePt t="38591" x="5981700" y="4381500"/>
          <p14:tracePt t="38604" x="5911850" y="4394200"/>
          <p14:tracePt t="38627" x="5799138" y="4429125"/>
          <p14:tracePt t="38653" x="5681663" y="4486275"/>
          <p14:tracePt t="38673" x="5667375" y="4492625"/>
          <p14:tracePt t="38688" x="5645150" y="4506913"/>
          <p14:tracePt t="38709" x="5632450" y="4513263"/>
          <p14:tracePt t="38728" x="5624513" y="4521200"/>
          <p14:tracePt t="38743" x="5618163" y="4527550"/>
          <p14:tracePt t="38775" x="5618163" y="4533900"/>
          <p14:tracePt t="38979" x="5610225" y="4541838"/>
          <p14:tracePt t="38993" x="5597525" y="4548188"/>
          <p14:tracePt t="39010" x="5575300" y="4562475"/>
          <p14:tracePt t="39022" x="5548313" y="4591050"/>
          <p14:tracePt t="39043" x="5527675" y="4625975"/>
          <p14:tracePt t="39056" x="5505450" y="4640263"/>
          <p14:tracePt t="39075" x="5484813" y="4675188"/>
          <p14:tracePt t="39089" x="5470525" y="4687888"/>
          <p14:tracePt t="39107" x="5470525" y="4702175"/>
          <p14:tracePt t="39129" x="5464175" y="4716463"/>
          <p14:tracePt t="39150" x="5456238" y="4730750"/>
          <p14:tracePt t="39172" x="5449888" y="4751388"/>
          <p14:tracePt t="39192" x="5449888" y="4765675"/>
          <p14:tracePt t="39193" x="5449888" y="4772025"/>
          <p14:tracePt t="39210" x="5449888" y="4794250"/>
          <p14:tracePt t="39226" x="5449888" y="4800600"/>
          <p14:tracePt t="39243" x="5449888" y="4814888"/>
          <p14:tracePt t="39256" x="5449888" y="4835525"/>
          <p14:tracePt t="39272" x="5449888" y="4849813"/>
          <p14:tracePt t="39291" x="5443538" y="4884738"/>
          <p14:tracePt t="39310" x="5421313" y="4905375"/>
          <p14:tracePt t="39322" x="5373688" y="4926013"/>
          <p14:tracePt t="39341" x="5303838" y="4948238"/>
          <p14:tracePt t="39356" x="5232400" y="4960938"/>
          <p14:tracePt t="39376" x="5080000" y="4983163"/>
          <p14:tracePt t="39389" x="4967288" y="4995863"/>
          <p14:tracePt t="39406" x="4868863" y="5003800"/>
          <p14:tracePt t="39424" x="4749800" y="5018088"/>
          <p14:tracePt t="39425" x="4687888" y="5018088"/>
          <p14:tracePt t="39444" x="4589463" y="5018088"/>
          <p14:tracePt t="39462" x="4491038" y="5018088"/>
          <p14:tracePt t="39477" x="4449763" y="5018088"/>
          <p14:tracePt t="39493" x="4435475" y="5010150"/>
          <p14:tracePt t="39509" x="4429125" y="5003800"/>
          <p14:tracePt t="39523" x="4414838" y="4995863"/>
          <p14:tracePt t="39542" x="4414838" y="4989513"/>
          <p14:tracePt t="39556" x="4406900" y="4989513"/>
          <p14:tracePt t="39572" x="4406900" y="4983163"/>
          <p14:tracePt t="39605" x="4400550" y="4983163"/>
          <p14:tracePt t="39642" x="4394200" y="4983163"/>
          <p14:tracePt t="39655" x="4386263" y="4975225"/>
          <p14:tracePt t="39673" x="4379913" y="4975225"/>
          <p14:tracePt t="39696" x="4359275" y="4975225"/>
          <p14:tracePt t="39710" x="4337050" y="4968875"/>
          <p14:tracePt t="39727" x="4316413" y="4968875"/>
          <p14:tracePt t="39743" x="4295775" y="4968875"/>
          <p14:tracePt t="39756" x="4267200" y="4968875"/>
          <p14:tracePt t="39773" x="4240213" y="4975225"/>
          <p14:tracePt t="39793" x="4205288" y="4983163"/>
          <p14:tracePt t="39810" x="4197350" y="4983163"/>
          <p14:tracePt t="39838" x="4183063" y="4983163"/>
          <p14:tracePt t="39857" x="4176713" y="4983163"/>
          <p14:tracePt t="39872" x="4170363" y="4983163"/>
          <p14:tracePt t="39894" x="4156075" y="4983163"/>
          <p14:tracePt t="39920" x="4127500" y="4983163"/>
          <p14:tracePt t="39941" x="4113213" y="4983163"/>
          <p14:tracePt t="39962" x="4092575" y="4983163"/>
          <p14:tracePt t="39974" x="4078288" y="4983163"/>
          <p14:tracePt t="39993" x="4057650" y="4983163"/>
          <p14:tracePt t="40006" x="4043363" y="4983163"/>
          <p14:tracePt t="40027" x="4016375" y="4983163"/>
          <p14:tracePt t="40039" x="4002088" y="4983163"/>
          <p14:tracePt t="40040" x="3994150" y="4983163"/>
          <p14:tracePt t="40059" x="3981450" y="4983163"/>
          <p14:tracePt t="40072" x="3946525" y="4983163"/>
          <p14:tracePt t="40093" x="3938588" y="4983163"/>
          <p14:tracePt t="40143" x="3932238" y="4983163"/>
          <p14:tracePt t="40765" x="3946525" y="4995863"/>
          <p14:tracePt t="40775" x="3981450" y="5003800"/>
          <p14:tracePt t="40795" x="4029075" y="5010150"/>
          <p14:tracePt t="40807" x="4100513" y="5024438"/>
          <p14:tracePt t="40823" x="4191000" y="5024438"/>
          <p14:tracePt t="40843" x="4337050" y="5045075"/>
          <p14:tracePt t="40857" x="4394200" y="5045075"/>
          <p14:tracePt t="40858" x="4470400" y="5045075"/>
          <p14:tracePt t="40878" x="4665663" y="5045075"/>
          <p14:tracePt t="40903" x="5254625" y="4983163"/>
          <p14:tracePt t="40925" x="5597525" y="4884738"/>
          <p14:tracePt t="40943" x="5792788" y="4829175"/>
          <p14:tracePt t="40962" x="6037263" y="4675188"/>
          <p14:tracePt t="40978" x="6149975" y="4570413"/>
          <p14:tracePt t="40992" x="6205538" y="4521200"/>
          <p14:tracePt t="41011" x="6254750" y="4422775"/>
          <p14:tracePt t="41023" x="6261100" y="4387850"/>
          <p14:tracePt t="41044" x="6261100" y="4352925"/>
          <p14:tracePt t="41062" x="6254750" y="4318000"/>
          <p14:tracePt t="41078" x="6246813" y="4303713"/>
          <p14:tracePt t="41095" x="6240463" y="4297363"/>
          <p14:tracePt t="41106" x="6240463" y="4289425"/>
          <p14:tracePt t="41125" x="6234113" y="4283075"/>
          <p14:tracePt t="41143" x="6234113" y="4275138"/>
          <p14:tracePt t="41162" x="6234113" y="4268788"/>
          <p14:tracePt t="41178" x="6234113" y="4262438"/>
          <p14:tracePt t="41617" x="6254750" y="4262438"/>
          <p14:tracePt t="41636" x="6269038" y="4262438"/>
          <p14:tracePt t="41638" x="6275388" y="4262438"/>
          <p14:tracePt t="41658" x="6289675" y="4262438"/>
          <p14:tracePt t="41673" x="6303963" y="4262438"/>
          <p14:tracePt t="42073" x="6303963" y="4283075"/>
          <p14:tracePt t="42089" x="6303963" y="4297363"/>
          <p14:tracePt t="42111" x="6303963" y="4318000"/>
          <p14:tracePt t="42125" x="6303963" y="4324350"/>
          <p14:tracePt t="42143" x="6296025" y="4338638"/>
          <p14:tracePt t="42164" x="6296025" y="4344988"/>
          <p14:tracePt t="42180" x="6296025" y="4352925"/>
          <p14:tracePt t="42196" x="6289675" y="4359275"/>
          <p14:tracePt t="42213" x="6289675" y="4367213"/>
          <p14:tracePt t="42225" x="6289675" y="4373563"/>
          <p14:tracePt t="42243" x="6283325" y="4381500"/>
          <p14:tracePt t="42262" x="6283325" y="4387850"/>
          <p14:tracePt t="42274" x="6275388" y="4387850"/>
          <p14:tracePt t="42309" x="6275388" y="4394200"/>
          <p14:tracePt t="42994" x="6269038" y="4402138"/>
          <p14:tracePt t="43558" x="6269038" y="4408488"/>
          <p14:tracePt t="43575" x="6261100" y="4416425"/>
          <p14:tracePt t="43852" x="6261100" y="4422775"/>
          <p14:tracePt t="43866" x="6275388" y="4429125"/>
          <p14:tracePt t="43881" x="6289675" y="4429125"/>
          <p14:tracePt t="43897" x="6310313" y="4429125"/>
          <p14:tracePt t="43914" x="6324600" y="4429125"/>
          <p14:tracePt t="43929" x="6338888" y="4429125"/>
          <p14:tracePt t="43943" x="6353175" y="4422775"/>
          <p14:tracePt t="43963" x="6373813" y="4422775"/>
          <p14:tracePt t="43992" x="6388100" y="4422775"/>
          <p14:tracePt t="44258" x="6388100" y="4437063"/>
          <p14:tracePt t="44280" x="6380163" y="4451350"/>
          <p14:tracePt t="44298" x="6373813" y="4457700"/>
          <p14:tracePt t="44314" x="6359525" y="4464050"/>
          <p14:tracePt t="44327" x="6353175" y="4478338"/>
          <p14:tracePt t="44347" x="6345238" y="4486275"/>
          <p14:tracePt t="44366" x="6338888" y="4486275"/>
          <p14:tracePt t="44381" x="6330950" y="4492625"/>
          <p14:tracePt t="44398" x="6318250" y="4492625"/>
          <p14:tracePt t="44414" x="6310313" y="4498975"/>
          <p14:tracePt t="44431" x="6303963" y="4498975"/>
          <p14:tracePt t="44444" x="6296025" y="4506913"/>
          <p14:tracePt t="44463" x="6289675" y="4506913"/>
          <p14:tracePt t="44476" x="6275388" y="4513263"/>
          <p14:tracePt t="44497" x="6261100" y="4513263"/>
          <p14:tracePt t="44509" x="6261100" y="4521200"/>
          <p14:tracePt t="44531" x="6254750" y="4521200"/>
          <p14:tracePt t="44962" x="6246813" y="4513263"/>
          <p14:tracePt t="44992" x="6246813" y="4506913"/>
          <p14:tracePt t="45013" x="6246813" y="4498975"/>
          <p14:tracePt t="45121" x="6246813" y="4492625"/>
          <p14:tracePt t="45164" x="6246813" y="4486275"/>
          <p14:tracePt t="45179" x="6246813" y="4478338"/>
          <p14:tracePt t="45194" x="6261100" y="4471988"/>
          <p14:tracePt t="45212" x="6296025" y="4471988"/>
          <p14:tracePt t="45231" x="6373813" y="4457700"/>
          <p14:tracePt t="45243" x="6415088" y="4451350"/>
          <p14:tracePt t="45263" x="6554788" y="4416425"/>
          <p14:tracePt t="45281" x="6646863" y="4394200"/>
          <p14:tracePt t="45298" x="6751638" y="4367213"/>
          <p14:tracePt t="45310" x="6765925" y="4352925"/>
          <p14:tracePt t="45330" x="6807200" y="4344988"/>
          <p14:tracePt t="45347" x="6821488" y="4338638"/>
          <p14:tracePt t="45365" x="6827838" y="4338638"/>
          <p14:tracePt t="45383" x="6842125" y="4338638"/>
          <p14:tracePt t="45399" x="6848475" y="4338638"/>
          <p14:tracePt t="45416" x="6862763" y="4338638"/>
          <p14:tracePt t="45427" x="6884988" y="4332288"/>
          <p14:tracePt t="45444" x="6897688" y="4332288"/>
          <p14:tracePt t="45464" x="6911975" y="4324350"/>
          <p14:tracePt t="45481" x="6919913" y="4324350"/>
          <p14:tracePt t="45541" x="6926263" y="4324350"/>
          <p14:tracePt t="45742" x="6911975" y="4324350"/>
          <p14:tracePt t="45761" x="6877050" y="4338638"/>
          <p14:tracePt t="45780" x="6786563" y="4359275"/>
          <p14:tracePt t="45794" x="6702425" y="4381500"/>
          <p14:tracePt t="45814" x="6618288" y="4402138"/>
          <p14:tracePt t="45815" x="6569075" y="4408488"/>
          <p14:tracePt t="45840" x="6415088" y="4443413"/>
          <p14:tracePt t="45864" x="6345238" y="4457700"/>
          <p14:tracePt t="45882" x="6324600" y="4457700"/>
          <p14:tracePt t="45899" x="6310313" y="4457700"/>
          <p14:tracePt t="45915" x="6303963" y="4457700"/>
          <p14:tracePt t="45927" x="6289675" y="4457700"/>
          <p14:tracePt t="45966" x="6283325" y="4457700"/>
          <p14:tracePt t="46012" x="6275388" y="4457700"/>
          <p14:tracePt t="47261" x="6240463" y="4451350"/>
          <p14:tracePt t="47277" x="6072188" y="4402138"/>
          <p14:tracePt t="47298" x="5862638" y="4332288"/>
          <p14:tracePt t="47312" x="5449888" y="4240213"/>
          <p14:tracePt t="47328" x="5016500" y="4135438"/>
          <p14:tracePt t="47348" x="4429125" y="4038600"/>
          <p14:tracePt t="47368" x="4086225" y="3960813"/>
          <p14:tracePt t="47384" x="3938588" y="3897313"/>
          <p14:tracePt t="47395" x="3889375" y="3870325"/>
          <p14:tracePt t="47415" x="3798888" y="3813175"/>
          <p14:tracePt t="47429" x="3770313" y="3792538"/>
          <p14:tracePt t="47448" x="3735388" y="3778250"/>
          <p14:tracePt t="47467" x="3687763" y="3757613"/>
          <p14:tracePt t="47479" x="3644900" y="3743325"/>
          <p14:tracePt t="47480" x="3603625" y="3730625"/>
          <p14:tracePt t="47499" x="3490913" y="3695700"/>
          <p14:tracePt t="47512" x="3316288" y="3646488"/>
          <p14:tracePt t="47534" x="2967038" y="3519488"/>
          <p14:tracePt t="47558" x="2651125" y="3435350"/>
          <p14:tracePt t="47583" x="2357438" y="3324225"/>
          <p14:tracePt t="47585" x="2273300" y="3281363"/>
          <p14:tracePt t="47600" x="2154238" y="3198813"/>
          <p14:tracePt t="47618" x="2043113" y="3114675"/>
          <p14:tracePt t="47634" x="1952625" y="3022600"/>
          <p14:tracePt t="47650" x="1881188" y="2938463"/>
          <p14:tracePt t="47662" x="1819275" y="2862263"/>
          <p14:tracePt t="47680" x="1763713" y="2792413"/>
          <p14:tracePt t="47699" x="1636713" y="2667000"/>
          <p14:tracePt t="47712" x="1560513" y="2609850"/>
          <p14:tracePt t="47728" x="1447800" y="2533650"/>
          <p14:tracePt t="47750" x="1217613" y="2414588"/>
          <p14:tracePt t="47762" x="1174750" y="2393950"/>
          <p14:tracePt t="47783" x="1112838" y="2359025"/>
          <p14:tracePt t="47796" x="1084263" y="2330450"/>
          <p14:tracePt t="47816" x="1077913" y="2316163"/>
          <p14:tracePt t="47841" x="1063625" y="2266950"/>
          <p14:tracePt t="47867" x="1049338" y="2225675"/>
          <p14:tracePt t="47880" x="1049338" y="2190750"/>
          <p14:tracePt t="47900" x="1049338" y="2098675"/>
          <p14:tracePt t="47912" x="1042988" y="2063750"/>
          <p14:tracePt t="47931" x="1042988" y="1981200"/>
          <p14:tracePt t="47932" x="0" y="0"/>
        </p14:tracePtLst>
        <p14:tracePtLst>
          <p14:tracePt t="48360" x="985838" y="1525588"/>
          <p14:tracePt t="48445" x="985838" y="1531938"/>
          <p14:tracePt t="48464" x="985838" y="1539875"/>
          <p14:tracePt t="48483" x="985838" y="1560513"/>
          <p14:tracePt t="48496" x="985838" y="1581150"/>
          <p14:tracePt t="48516" x="993775" y="1638300"/>
          <p14:tracePt t="48518" x="0" y="0"/>
        </p14:tracePtLst>
        <p14:tracePtLst>
          <p14:tracePt t="48886" x="1063625" y="2162175"/>
          <p14:tracePt t="48999" x="0" y="0"/>
        </p14:tracePtLst>
        <p14:tracePtLst>
          <p14:tracePt t="50182" x="6121400" y="4527550"/>
          <p14:tracePt t="50276" x="6121400" y="4533900"/>
          <p14:tracePt t="50294" x="6121400" y="4548188"/>
          <p14:tracePt t="50319" x="6115050" y="4556125"/>
          <p14:tracePt t="50336" x="6115050" y="4570413"/>
          <p14:tracePt t="50353" x="6107113" y="4576763"/>
          <p14:tracePt t="50365" x="6107113" y="4583113"/>
          <p14:tracePt t="50386" x="6107113" y="4618038"/>
          <p14:tracePt t="50399" x="6107113" y="4632325"/>
          <p14:tracePt t="50415" x="6107113" y="4660900"/>
          <p14:tracePt t="50432" x="6107113" y="4687888"/>
          <p14:tracePt t="50448" x="6107113" y="4716463"/>
          <p14:tracePt t="50468" x="6107113" y="4772025"/>
          <p14:tracePt t="50481" x="6100763" y="4800600"/>
          <p14:tracePt t="50500" x="6100763" y="4841875"/>
          <p14:tracePt t="50519" x="6100763" y="4870450"/>
          <p14:tracePt t="50544" x="6100763" y="4899025"/>
          <p14:tracePt t="50565" x="6100763" y="4919663"/>
          <p14:tracePt t="50586" x="6100763" y="4983163"/>
          <p14:tracePt t="50602" x="6100763" y="5003800"/>
          <p14:tracePt t="50615" x="6100763" y="5010150"/>
          <p14:tracePt t="50636" x="6107113" y="5024438"/>
          <p14:tracePt t="50648" x="6107113" y="5038725"/>
          <p14:tracePt t="50664" x="6115050" y="5067300"/>
          <p14:tracePt t="50681" x="6121400" y="5094288"/>
          <p14:tracePt t="50682" x="6129338" y="5102225"/>
          <p14:tracePt t="50702" x="6129338" y="5114925"/>
          <p14:tracePt t="50715" x="6129338" y="5122863"/>
          <p14:tracePt t="50731" x="6129338" y="5129213"/>
          <p14:tracePt t="50804" x="6129338" y="5108575"/>
          <p14:tracePt t="50817" x="6129338" y="5059363"/>
          <p14:tracePt t="50836" x="6129338" y="4960938"/>
          <p14:tracePt t="50852" x="6129338" y="4876800"/>
          <p14:tracePt t="50865" x="6129338" y="4765675"/>
          <p14:tracePt t="50881" x="6135688" y="4681538"/>
          <p14:tracePt t="50902" x="6149975" y="4611688"/>
          <p14:tracePt t="50915" x="6149975" y="4576763"/>
          <p14:tracePt t="50935" x="6156325" y="4548188"/>
          <p14:tracePt t="50948" x="6164263" y="4533900"/>
          <p14:tracePt t="50965" x="6164263" y="4521200"/>
          <p14:tracePt t="50984" x="6164263" y="4506913"/>
          <p14:tracePt t="51016" x="6164263" y="4498975"/>
          <p14:tracePt t="51401" x="0" y="0"/>
        </p14:tracePtLst>
        <p14:tracePtLst>
          <p14:tracePt t="67214" x="6961188" y="2001838"/>
          <p14:tracePt t="67354" x="6961188" y="1981200"/>
          <p14:tracePt t="67369" x="6961188" y="1952625"/>
          <p14:tracePt t="67384" x="6961188" y="1917700"/>
          <p14:tracePt t="67400" x="6961188" y="1889125"/>
          <p14:tracePt t="67412" x="6961188" y="1854200"/>
          <p14:tracePt t="67434" x="6961188" y="1812925"/>
          <p14:tracePt t="67447" x="6954838" y="1790700"/>
          <p14:tracePt t="67466" x="6954838" y="1749425"/>
          <p14:tracePt t="67479" x="6946900" y="1708150"/>
          <p14:tracePt t="67496" x="6946900" y="1644650"/>
          <p14:tracePt t="67516" x="6946900" y="1595438"/>
          <p14:tracePt t="67542" x="6946900" y="1531938"/>
          <p14:tracePt t="67564" x="6946900" y="1455738"/>
          <p14:tracePt t="67566" x="6946900" y="1435100"/>
          <p14:tracePt t="67584" x="6946900" y="1385888"/>
          <p14:tracePt t="67600" x="6946900" y="1343025"/>
          <p14:tracePt t="67617" x="6946900" y="1301750"/>
          <p14:tracePt t="67633" x="6940550" y="1266825"/>
          <p14:tracePt t="67634" x="6940550" y="1246188"/>
          <p14:tracePt t="67646" x="6940550" y="1231900"/>
          <p14:tracePt t="67662" x="6932613" y="1176338"/>
          <p14:tracePt t="67682" x="6932613" y="1104900"/>
          <p14:tracePt t="67697" x="6932613" y="1063625"/>
          <p14:tracePt t="67715" x="6932613" y="1028700"/>
          <p14:tracePt t="67733" x="6932613" y="993775"/>
          <p14:tracePt t="67745" x="6932613" y="979488"/>
          <p14:tracePt t="67746" x="6932613" y="958850"/>
          <p14:tracePt t="67767" x="6932613" y="938213"/>
          <p14:tracePt t="67779" x="6932613" y="909638"/>
          <p14:tracePt t="67795" x="6932613" y="881063"/>
          <p14:tracePt t="67812" x="6932613" y="860425"/>
          <p14:tracePt t="67835" x="6926263" y="846138"/>
          <p14:tracePt t="67850" x="6926263" y="839788"/>
          <p14:tracePt t="67868" x="6926263" y="819150"/>
          <p14:tracePt t="67883" x="6926263" y="811213"/>
          <p14:tracePt t="67978" x="6919913" y="833438"/>
          <p14:tracePt t="67980" x="6919913" y="846138"/>
          <p14:tracePt t="67993" x="6911975" y="868363"/>
          <p14:tracePt t="67994" x="6911975" y="889000"/>
          <p14:tracePt t="68012" x="6911975" y="923925"/>
          <p14:tracePt t="68033" x="6905625" y="958850"/>
          <p14:tracePt t="68047" x="6897688" y="979488"/>
          <p14:tracePt t="68068" x="6897688" y="987425"/>
          <p14:tracePt t="68084" x="6897688" y="1000125"/>
          <p14:tracePt t="68102" x="6897688" y="1008063"/>
          <p14:tracePt t="68118" x="6897688" y="1022350"/>
          <p14:tracePt t="68133" x="6897688" y="1035050"/>
          <p14:tracePt t="68146" x="6897688" y="1057275"/>
          <p14:tracePt t="68163" x="6897688" y="1069975"/>
          <p14:tracePt t="68179" x="6897688" y="1084263"/>
          <p14:tracePt t="68196" x="6897688" y="1098550"/>
          <p14:tracePt t="68196" x="6897688" y="1112838"/>
          <p14:tracePt t="68212" x="6897688" y="1133475"/>
          <p14:tracePt t="68234" x="6905625" y="1162050"/>
          <p14:tracePt t="68246" x="6905625" y="1203325"/>
          <p14:tracePt t="68267" x="6905625" y="1258888"/>
          <p14:tracePt t="68279" x="6911975" y="1301750"/>
          <p14:tracePt t="68299" x="6911975" y="1336675"/>
          <p14:tracePt t="68318" x="6911975" y="1385888"/>
          <p14:tracePt t="68341" x="6911975" y="1435100"/>
          <p14:tracePt t="68367" x="6919913" y="1470025"/>
          <p14:tracePt t="68384" x="6926263" y="1525588"/>
          <p14:tracePt t="68400" x="6932613" y="1554163"/>
          <p14:tracePt t="68418" x="6940550" y="1574800"/>
          <p14:tracePt t="68435" x="6940550" y="1609725"/>
          <p14:tracePt t="68446" x="6946900" y="1638300"/>
          <p14:tracePt t="68468" x="6954838" y="1685925"/>
          <p14:tracePt t="68479" x="6954838" y="1708150"/>
          <p14:tracePt t="68499" x="6961188" y="1763713"/>
          <p14:tracePt t="68513" x="6961188" y="1798638"/>
          <p14:tracePt t="68534" x="6961188" y="1847850"/>
          <p14:tracePt t="68558" x="6961188" y="1889125"/>
          <p14:tracePt t="68583" x="6961188" y="1917700"/>
          <p14:tracePt t="68600" x="6961188" y="1931988"/>
          <p14:tracePt t="68601" x="6961188" y="1938338"/>
          <p14:tracePt t="68618" x="6961188" y="1944688"/>
          <p14:tracePt t="69385" x="6961188" y="1981200"/>
          <p14:tracePt t="69400" x="6954838" y="2008188"/>
          <p14:tracePt t="69414" x="6946900" y="2043113"/>
          <p14:tracePt t="69434" x="6932613" y="2085975"/>
          <p14:tracePt t="69447" x="6932613" y="2098675"/>
          <p14:tracePt t="69464" x="6932613" y="2127250"/>
          <p14:tracePt t="69483" x="6932613" y="2133600"/>
          <p14:tracePt t="69502" x="6932613" y="2141538"/>
          <p14:tracePt t="69518" x="6932613" y="2147888"/>
          <p14:tracePt t="69531" x="6932613" y="2162175"/>
          <p14:tracePt t="69547" x="6932613" y="2182813"/>
          <p14:tracePt t="69567" x="6932613" y="2205038"/>
          <p14:tracePt t="69585" x="6932613" y="2246313"/>
          <p14:tracePt t="69601" x="6932613" y="2260600"/>
          <p14:tracePt t="69619" x="6932613" y="2287588"/>
          <p14:tracePt t="69630" x="6932613" y="2316163"/>
          <p14:tracePt t="69649" x="6932613" y="2344738"/>
          <p14:tracePt t="69667" x="6932613" y="2393950"/>
          <p14:tracePt t="69680" x="6932613" y="2400300"/>
          <p14:tracePt t="69681" x="6932613" y="2414588"/>
          <p14:tracePt t="69699" x="6932613" y="2441575"/>
          <p14:tracePt t="69713" x="6932613" y="2463800"/>
          <p14:tracePt t="69735" x="6932613" y="2498725"/>
          <p14:tracePt t="69747" x="6932613" y="2505075"/>
          <p14:tracePt t="69767" x="6932613" y="2540000"/>
          <p14:tracePt t="69786" x="6932613" y="2560638"/>
          <p14:tracePt t="69801" x="6932613" y="2582863"/>
          <p14:tracePt t="69819" x="6932613" y="2609850"/>
          <p14:tracePt t="69835" x="6932613" y="2644775"/>
          <p14:tracePt t="69852" x="6932613" y="2687638"/>
          <p14:tracePt t="69869" x="6940550" y="2743200"/>
          <p14:tracePt t="69886" x="6940550" y="2771775"/>
          <p14:tracePt t="69897" x="6940550" y="2784475"/>
          <p14:tracePt t="69916" x="6940550" y="2855913"/>
          <p14:tracePt t="69931" x="6940550" y="2897188"/>
          <p14:tracePt t="69947" x="6940550" y="2952750"/>
          <p14:tracePt t="69964" x="6940550" y="3022600"/>
          <p14:tracePt t="69982" x="6940550" y="3121025"/>
          <p14:tracePt t="69999" x="6940550" y="3184525"/>
          <p14:tracePt t="70018" x="6940550" y="3281363"/>
          <p14:tracePt t="70039" x="6940550" y="3316288"/>
          <p14:tracePt t="70064" x="6940550" y="3394075"/>
          <p14:tracePt t="70086" x="6940550" y="3443288"/>
          <p14:tracePt t="70102" x="6940550" y="3492500"/>
          <p14:tracePt t="70119" x="6940550" y="3513138"/>
          <p14:tracePt t="70131" x="6946900" y="3548063"/>
          <p14:tracePt t="70147" x="6946900" y="3589338"/>
          <p14:tracePt t="70167" x="6946900" y="3624263"/>
          <p14:tracePt t="70185" x="6954838" y="3708400"/>
          <p14:tracePt t="70197" x="6954838" y="3722688"/>
          <p14:tracePt t="70217" x="6961188" y="3757613"/>
          <p14:tracePt t="70238" x="6961188" y="3778250"/>
          <p14:tracePt t="70260" x="6967538" y="3800475"/>
          <p14:tracePt t="70326" x="6967538" y="3806825"/>
          <p14:tracePt t="70399" x="6967538" y="3792538"/>
          <p14:tracePt t="70417" x="6954838" y="3751263"/>
          <p14:tracePt t="70433" x="6946900" y="3702050"/>
          <p14:tracePt t="70448" x="6946900" y="3632200"/>
          <p14:tracePt t="70470" x="6946900" y="3533775"/>
          <p14:tracePt t="70481" x="6946900" y="3484563"/>
          <p14:tracePt t="70502" x="6946900" y="3316288"/>
          <p14:tracePt t="70526" x="6946900" y="3155950"/>
          <p14:tracePt t="70549" x="6946900" y="2987675"/>
          <p14:tracePt t="70569" x="6946900" y="2819400"/>
          <p14:tracePt t="70586" x="6946900" y="2687638"/>
          <p14:tracePt t="70602" x="6946900" y="2547938"/>
          <p14:tracePt t="70615" x="6961188" y="2414588"/>
          <p14:tracePt t="70635" x="6975475" y="2266950"/>
          <p14:tracePt t="70648" x="6981825" y="2232025"/>
          <p14:tracePt t="70668" x="6996113" y="2182813"/>
          <p14:tracePt t="70686" x="6996113" y="2170113"/>
          <p14:tracePt t="70697" x="6996113" y="2162175"/>
          <p14:tracePt t="70733" x="6996113" y="2155825"/>
          <p14:tracePt t="70820" x="6996113" y="2182813"/>
          <p14:tracePt t="70822" x="6996113" y="2190750"/>
          <p14:tracePt t="70836" x="6996113" y="2232025"/>
          <p14:tracePt t="70852" x="6989763" y="2287588"/>
          <p14:tracePt t="70871" x="6989763" y="2371725"/>
          <p14:tracePt t="70882" x="6975475" y="2476500"/>
          <p14:tracePt t="70901" x="6967538" y="2568575"/>
          <p14:tracePt t="70915" x="6954838" y="2673350"/>
          <p14:tracePt t="70936" x="6926263" y="2813050"/>
          <p14:tracePt t="70948" x="6919913" y="2841625"/>
          <p14:tracePt t="70965" x="6905625" y="2911475"/>
          <p14:tracePt t="70981" x="6897688" y="2932113"/>
          <p14:tracePt t="71003" x="6891338" y="2960688"/>
          <p14:tracePt t="71027" x="6884988" y="2995613"/>
          <p14:tracePt t="71049" x="6884988" y="3030538"/>
          <p14:tracePt t="71071" x="6884988" y="3057525"/>
          <p14:tracePt t="71096" x="6884988" y="3086100"/>
          <p14:tracePt t="71117" x="6884988" y="3127375"/>
          <p14:tracePt t="71138" x="6884988" y="3170238"/>
          <p14:tracePt t="71149" x="6884988" y="3176588"/>
          <p14:tracePt t="71164" x="6884988" y="3190875"/>
          <p14:tracePt t="71181" x="6884988" y="3211513"/>
          <p14:tracePt t="71202" x="6884988" y="3225800"/>
          <p14:tracePt t="71218" x="6884988" y="3240088"/>
          <p14:tracePt t="71219" x="6884988" y="3246438"/>
          <p14:tracePt t="71231" x="6884988" y="3254375"/>
          <p14:tracePt t="71251" x="6884988" y="3260725"/>
          <p14:tracePt t="71264" x="6884988" y="3268663"/>
          <p14:tracePt t="71284" x="6884988" y="3275013"/>
          <p14:tracePt t="71682" x="6884988" y="3281363"/>
          <p14:tracePt t="71703" x="6919913" y="3344863"/>
          <p14:tracePt t="71716" x="6932613" y="3394075"/>
          <p14:tracePt t="71735" x="6946900" y="3429000"/>
          <p14:tracePt t="71737" x="6954838" y="3443288"/>
          <p14:tracePt t="71748" x="6961188" y="3449638"/>
          <p14:tracePt t="71766" x="6961188" y="3463925"/>
          <p14:tracePt t="72964" x="6975475" y="3457575"/>
          <p14:tracePt t="72980" x="6989763" y="3435350"/>
          <p14:tracePt t="72982" x="6989763" y="3429000"/>
          <p14:tracePt t="73001" x="7002463" y="3414713"/>
          <p14:tracePt t="73017" x="7010400" y="3394075"/>
          <p14:tracePt t="73038" x="7016750" y="3387725"/>
          <p14:tracePt t="73056" x="7016750" y="3373438"/>
          <p14:tracePt t="73073" x="7016750" y="3365500"/>
          <p14:tracePt t="73084" x="7024688" y="3365500"/>
          <p14:tracePt t="73103" x="7024688" y="3344863"/>
          <p14:tracePt t="73119" x="7024688" y="3330575"/>
          <p14:tracePt t="73138" x="7031038" y="3309938"/>
          <p14:tracePt t="73150" x="7037388" y="3281363"/>
          <p14:tracePt t="73171" x="7037388" y="3219450"/>
          <p14:tracePt t="73184" x="7045325" y="3149600"/>
          <p14:tracePt t="73203" x="7059613" y="3071813"/>
          <p14:tracePt t="73217" x="7065963" y="2973388"/>
          <p14:tracePt t="73238" x="7065963" y="2806700"/>
          <p14:tracePt t="73263" x="7065963" y="2609850"/>
          <p14:tracePt t="73285" x="7065963" y="2476500"/>
          <p14:tracePt t="73303" x="7065963" y="2414588"/>
          <p14:tracePt t="73304" x="7065963" y="2379663"/>
          <p14:tracePt t="73321" x="7065963" y="2351088"/>
          <p14:tracePt t="73338" x="7065963" y="2330450"/>
          <p14:tracePt t="73354" x="7065963" y="2295525"/>
          <p14:tracePt t="73367" x="7065963" y="2266950"/>
          <p14:tracePt t="73384" x="7065963" y="2232025"/>
          <p14:tracePt t="73400" x="7065963" y="2197100"/>
          <p14:tracePt t="73417" x="7065963" y="2133600"/>
          <p14:tracePt t="73436" x="7065963" y="2078038"/>
          <p14:tracePt t="73461" x="7065963" y="1981200"/>
          <p14:tracePt t="73465" x="7065963" y="1952625"/>
          <p14:tracePt t="73484" x="7073900" y="1819275"/>
          <p14:tracePt t="73500" x="7073900" y="1743075"/>
          <p14:tracePt t="73522" x="7080250" y="1601788"/>
          <p14:tracePt t="73539" x="7080250" y="1504950"/>
          <p14:tracePt t="73557" x="7080250" y="1420813"/>
          <p14:tracePt t="73572" x="7080250" y="1343025"/>
          <p14:tracePt t="73584" x="7065963" y="1266825"/>
          <p14:tracePt t="73601" x="7059613" y="1217613"/>
          <p14:tracePt t="73622" x="7037388" y="1147763"/>
          <p14:tracePt t="73638" x="7037388" y="1098550"/>
          <p14:tracePt t="73651" x="7024688" y="1063625"/>
          <p14:tracePt t="73667" x="7024688" y="1028700"/>
          <p14:tracePt t="73687" x="7016750" y="979488"/>
          <p14:tracePt t="73700" x="7016750" y="965200"/>
          <p14:tracePt t="73720" x="7016750" y="938213"/>
          <p14:tracePt t="73733" x="7016750" y="915988"/>
          <p14:tracePt t="73752" x="7016750" y="895350"/>
          <p14:tracePt t="73767" x="7016750" y="881063"/>
          <p14:tracePt t="73785" x="7010400" y="868363"/>
          <p14:tracePt t="73804" x="7010400" y="854075"/>
          <p14:tracePt t="73818" x="7010400" y="839788"/>
          <p14:tracePt t="73833" x="7010400" y="833438"/>
          <p14:tracePt t="73850" x="7010400" y="811213"/>
          <p14:tracePt t="73870" x="7010400" y="804863"/>
          <p14:tracePt t="73961" x="7010400" y="811213"/>
          <p14:tracePt t="73979" x="7010400" y="860425"/>
          <p14:tracePt t="74000" x="7010400" y="903288"/>
          <p14:tracePt t="74001" x="7010400" y="923925"/>
          <p14:tracePt t="74020" x="7010400" y="958850"/>
          <p14:tracePt t="74037" x="7010400" y="993775"/>
          <p14:tracePt t="74055" x="7016750" y="1035050"/>
          <p14:tracePt t="74069" x="7016750" y="1063625"/>
          <p14:tracePt t="74084" x="7024688" y="1098550"/>
          <p14:tracePt t="74103" x="7031038" y="1133475"/>
          <p14:tracePt t="74118" x="7037388" y="1176338"/>
          <p14:tracePt t="74135" x="7045325" y="1223963"/>
          <p14:tracePt t="74151" x="7045325" y="1273175"/>
          <p14:tracePt t="74172" x="7051675" y="1343025"/>
          <p14:tracePt t="74184" x="7059613" y="1392238"/>
          <p14:tracePt t="74206" x="7059613" y="1462088"/>
          <p14:tracePt t="74229" x="7059613" y="1554163"/>
          <p14:tracePt t="74241" x="7059613" y="1595438"/>
          <p14:tracePt t="74241" x="7059613" y="1630363"/>
          <p14:tracePt t="74257" x="7059613" y="1700213"/>
          <p14:tracePt t="74272" x="7059613" y="1790700"/>
          <p14:tracePt t="74289" x="7051675" y="1889125"/>
          <p14:tracePt t="74306" x="7051675" y="1993900"/>
          <p14:tracePt t="74322" x="7051675" y="2078038"/>
          <p14:tracePt t="74335" x="7051675" y="2170113"/>
          <p14:tracePt t="74355" x="7051675" y="2295525"/>
          <p14:tracePt t="74368" x="7051675" y="2324100"/>
          <p14:tracePt t="74384" x="7051675" y="2428875"/>
          <p14:tracePt t="74407" x="7051675" y="2533650"/>
          <p14:tracePt t="74418" x="7051675" y="2554288"/>
          <p14:tracePt t="74438" x="7051675" y="2644775"/>
          <p14:tracePt t="74455" x="7051675" y="2708275"/>
          <p14:tracePt t="74467" x="7051675" y="2749550"/>
          <p14:tracePt t="74487" x="7051675" y="2778125"/>
          <p14:tracePt t="74506" x="7051675" y="2827338"/>
          <p14:tracePt t="74522" x="7051675" y="2862263"/>
          <p14:tracePt t="74539" x="7051675" y="2932113"/>
          <p14:tracePt t="74556" x="7059613" y="3051175"/>
          <p14:tracePt t="74568" x="7059613" y="3100388"/>
          <p14:tracePt t="74588" x="7059613" y="3233738"/>
          <p14:tracePt t="74606" x="7059613" y="3324225"/>
          <p14:tracePt t="74618" x="7059613" y="3408363"/>
          <p14:tracePt t="74637" x="7059613" y="3484563"/>
          <p14:tracePt t="74655" x="7059613" y="3611563"/>
          <p14:tracePt t="74668" x="7059613" y="3673475"/>
          <p14:tracePt t="74688" x="7059613" y="3736975"/>
          <p14:tracePt t="74706" x="7059613" y="3827463"/>
          <p14:tracePt t="74729" x="7059613" y="3841750"/>
          <p14:tracePt t="75556" x="6981825" y="3876675"/>
          <p14:tracePt t="75572" x="6877050" y="3925888"/>
          <p14:tracePt t="75586" x="6772275" y="3981450"/>
          <p14:tracePt t="75603" x="6708775" y="4010025"/>
          <p14:tracePt t="75619" x="6688138" y="4010025"/>
          <p14:tracePt t="75655" x="6688138" y="4002088"/>
          <p14:tracePt t="75675" x="6681788" y="3967163"/>
          <p14:tracePt t="75700" x="6667500" y="3897313"/>
          <p14:tracePt t="75720" x="6604000" y="3751263"/>
          <p14:tracePt t="75739" x="6554788" y="3646488"/>
          <p14:tracePt t="75758" x="6423025" y="3498850"/>
          <p14:tracePt t="75774" x="6289675" y="3387725"/>
          <p14:tracePt t="75791" x="6094413" y="3225800"/>
          <p14:tracePt t="75803" x="5932488" y="3127375"/>
          <p14:tracePt t="75819" x="5764213" y="3051175"/>
          <p14:tracePt t="75840" x="5359400" y="3009900"/>
          <p14:tracePt t="75852" x="5156200" y="3009900"/>
          <p14:tracePt t="75872" x="4868863" y="2967038"/>
          <p14:tracePt t="76180" x="0" y="0"/>
        </p14:tracePtLst>
        <p14:tracePtLst>
          <p14:tracePt t="76374" x="4183063" y="3086100"/>
          <p14:tracePt t="76381" x="4141788" y="3086100"/>
          <p14:tracePt t="76403" x="4043363" y="3100388"/>
          <p14:tracePt t="76423" x="3973513" y="3100388"/>
          <p14:tracePt t="76437" x="3889375" y="3065463"/>
          <p14:tracePt t="76453" x="3735388" y="2952750"/>
          <p14:tracePt t="76472" x="3630613" y="2855913"/>
          <p14:tracePt t="76492" x="3498850" y="2693988"/>
          <p14:tracePt t="76508" x="3414713" y="2525713"/>
          <p14:tracePt t="76525" x="3351213" y="2371725"/>
          <p14:tracePt t="76537" x="3316288" y="2239963"/>
          <p14:tracePt t="76556" x="3287713" y="2106613"/>
          <p14:tracePt t="76570" x="3273425" y="2001838"/>
          <p14:tracePt t="76589" x="3267075" y="1874838"/>
          <p14:tracePt t="76603" x="3260725" y="1770063"/>
          <p14:tracePt t="76623" x="3238500" y="1700213"/>
          <p14:tracePt t="76637" x="3217863" y="1630363"/>
          <p14:tracePt t="76653" x="3203575" y="1589088"/>
          <p14:tracePt t="76670" x="3190875" y="1574800"/>
          <p14:tracePt t="76671" x="3182938" y="1566863"/>
          <p14:tracePt t="76691" x="3176588" y="1566863"/>
          <p14:tracePt t="76709" x="3168650" y="1566863"/>
          <p14:tracePt t="76725" x="3162300" y="1566863"/>
          <p14:tracePt t="76741" x="3155950" y="1566863"/>
          <p14:tracePt t="76758" x="3155950" y="1560513"/>
          <p14:tracePt t="76774" x="3148013" y="1554163"/>
          <p14:tracePt t="76787" x="3148013" y="1546225"/>
          <p14:tracePt t="76807" x="3133725" y="1531938"/>
          <p14:tracePt t="76820" x="3133725" y="1525588"/>
          <p14:tracePt t="76840" x="3121025" y="1504950"/>
          <p14:tracePt t="76854" x="3113088" y="1484313"/>
          <p14:tracePt t="76872" x="3113088" y="1476375"/>
          <p14:tracePt t="76891" x="3113088" y="1447800"/>
          <p14:tracePt t="76904" x="3113088" y="1435100"/>
          <p14:tracePt t="76920" x="3113088" y="1420813"/>
          <p14:tracePt t="76938" x="3113088" y="1406525"/>
          <p14:tracePt t="76953" x="3113088" y="1392238"/>
          <p14:tracePt t="76970" x="3113088" y="1377950"/>
          <p14:tracePt t="76971" x="3113088" y="1371600"/>
          <p14:tracePt t="76997" x="3113088" y="1343025"/>
          <p14:tracePt t="77021" x="3121025" y="1316038"/>
          <p14:tracePt t="77037" x="3121025" y="1308100"/>
          <p14:tracePt t="77054" x="3121025" y="1295400"/>
          <p14:tracePt t="77151" x="3113088" y="1301750"/>
          <p14:tracePt t="77152" x="3106738" y="1308100"/>
          <p14:tracePt t="77169" x="3086100" y="1308100"/>
          <p14:tracePt t="77188" x="3057525" y="1322388"/>
          <p14:tracePt t="77189" x="3036888" y="1322388"/>
          <p14:tracePt t="77205" x="2987675" y="1336675"/>
          <p14:tracePt t="77222" x="2932113" y="1357313"/>
          <p14:tracePt t="77245" x="2874963" y="1377950"/>
          <p14:tracePt t="77260" x="2840038" y="1392238"/>
          <p14:tracePt t="77272" x="2813050" y="1406525"/>
          <p14:tracePt t="77287" x="2798763" y="1427163"/>
          <p14:tracePt t="77305" x="2784475" y="1447800"/>
          <p14:tracePt t="77321" x="2778125" y="1484313"/>
          <p14:tracePt t="77337" x="2763838" y="1519238"/>
          <p14:tracePt t="77355" x="2763838" y="1574800"/>
          <p14:tracePt t="77371" x="2763838" y="1609725"/>
          <p14:tracePt t="77387" x="2763838" y="1624013"/>
          <p14:tracePt t="77404" x="2763838" y="1644650"/>
          <p14:tracePt t="77420" x="2763838" y="1673225"/>
          <p14:tracePt t="77421" x="2770188" y="1693863"/>
          <p14:tracePt t="77438" x="2778125" y="1735138"/>
          <p14:tracePt t="77454" x="2784475" y="1790700"/>
          <p14:tracePt t="77471" x="2784475" y="1874838"/>
          <p14:tracePt t="77491" x="2784475" y="1973263"/>
          <p14:tracePt t="77509" x="2784475" y="2001838"/>
          <p14:tracePt t="77521" x="2784475" y="2028825"/>
          <p14:tracePt t="77539" x="2784475" y="2043113"/>
          <p14:tracePt t="77558" x="2784475" y="2063750"/>
          <p14:tracePt t="77571" x="2784475" y="2071688"/>
          <p14:tracePt t="77588" x="2784475" y="2078038"/>
          <p14:tracePt t="77607" x="2784475" y="2085975"/>
          <p14:tracePt t="77620" x="2784475" y="2092325"/>
          <p14:tracePt t="77641" x="2784475" y="2098675"/>
          <p14:tracePt t="77658" x="2784475" y="2112963"/>
          <p14:tracePt t="77671" x="2784475" y="2133600"/>
          <p14:tracePt t="77687" x="2790825" y="2176463"/>
          <p14:tracePt t="77704" x="2813050" y="2239963"/>
          <p14:tracePt t="77723" x="2847975" y="2351088"/>
          <p14:tracePt t="77741" x="2882900" y="2449513"/>
          <p14:tracePt t="77760" x="2952750" y="2617788"/>
          <p14:tracePt t="77776" x="2987675" y="2714625"/>
          <p14:tracePt t="77787" x="3008313" y="2763838"/>
          <p14:tracePt t="77788" x="3036888" y="2819400"/>
          <p14:tracePt t="77807" x="3078163" y="2911475"/>
          <p14:tracePt t="77825" x="3106738" y="2960688"/>
          <p14:tracePt t="77827" x="3113088" y="2973388"/>
          <p14:tracePt t="77842" x="3127375" y="2995613"/>
          <p14:tracePt t="77874" x="3133725" y="3001963"/>
          <p14:tracePt t="78023" x="3133725" y="2987675"/>
          <p14:tracePt t="78037" x="3133725" y="2981325"/>
          <p14:tracePt t="78059" x="3133725" y="2960688"/>
          <p14:tracePt t="78071" x="3133725" y="2952750"/>
          <p14:tracePt t="78087" x="3133725" y="2932113"/>
          <p14:tracePt t="78088" x="3133725" y="2917825"/>
          <p14:tracePt t="78107" x="3133725" y="2903538"/>
          <p14:tracePt t="78126" x="3127375" y="2890838"/>
          <p14:tracePt t="78142" x="3121025" y="2882900"/>
          <p14:tracePt t="78174" x="3113088" y="2876550"/>
          <p14:tracePt t="78204" x="3106738" y="2868613"/>
          <p14:tracePt t="78223" x="3106738" y="2862263"/>
          <p14:tracePt t="78242" x="3092450" y="2847975"/>
          <p14:tracePt t="78271" x="3092450" y="2841625"/>
          <p14:tracePt t="78287" x="3092450" y="2833688"/>
          <p14:tracePt t="78307" x="3086100" y="2827338"/>
          <p14:tracePt t="78326" x="3086100" y="2819400"/>
          <p14:tracePt t="78342" x="3086100" y="2806700"/>
          <p14:tracePt t="78358" x="3086100" y="2798763"/>
          <p14:tracePt t="78376" x="3078163" y="2784475"/>
          <p14:tracePt t="78387" x="3078163" y="2778125"/>
          <p14:tracePt t="78409" x="3078163" y="2771775"/>
          <p14:tracePt t="78432" x="0" y="0"/>
        </p14:tracePtLst>
        <p14:tracePtLst>
          <p14:tracePt t="78557" x="3078163" y="2771775"/>
          <p14:tracePt t="78698" x="0" y="0"/>
        </p14:tracePtLst>
        <p14:tracePtLst>
          <p14:tracePt t="78808" x="3078163" y="2771775"/>
          <p14:tracePt t="78984" x="0" y="0"/>
        </p14:tracePtLst>
        <p14:tracePtLst>
          <p14:tracePt t="79543" x="819150" y="2952750"/>
          <p14:tracePt t="79618" x="831850" y="2952750"/>
          <p14:tracePt t="79620" x="860425" y="2952750"/>
          <p14:tracePt t="79642" x="965200" y="2952750"/>
          <p14:tracePt t="79658" x="1055688" y="2952750"/>
          <p14:tracePt t="79672" x="1182688" y="2952750"/>
          <p14:tracePt t="79692" x="1308100" y="2952750"/>
          <p14:tracePt t="79693" x="1363663" y="2952750"/>
          <p14:tracePt t="79711" x="1462088" y="2952750"/>
          <p14:tracePt t="79728" x="1517650" y="2952750"/>
          <p14:tracePt t="79744" x="1587500" y="2952750"/>
          <p14:tracePt t="79756" x="1622425" y="2952750"/>
          <p14:tracePt t="79773" x="1657350" y="2952750"/>
          <p14:tracePt t="79789" x="1685925" y="2952750"/>
          <p14:tracePt t="79805" x="1706563" y="2952750"/>
          <p14:tracePt t="79806" x="1714500" y="2952750"/>
          <p14:tracePt t="79823" x="1735138" y="2952750"/>
          <p14:tracePt t="79839" x="1763713" y="2952750"/>
          <p14:tracePt t="79859" x="1784350" y="2952750"/>
          <p14:tracePt t="79873" x="1798638" y="2952750"/>
          <p14:tracePt t="79874" x="1833563" y="2952750"/>
          <p14:tracePt t="79893" x="1868488" y="2952750"/>
          <p14:tracePt t="79906" x="1930400" y="2952750"/>
          <p14:tracePt t="79924" x="2022475" y="2952750"/>
          <p14:tracePt t="79935" x="2112963" y="2952750"/>
          <p14:tracePt t="79957" x="2316163" y="2952750"/>
          <p14:tracePt t="79977" x="2455863" y="2952750"/>
          <p14:tracePt t="79990" x="2560638" y="2952750"/>
          <p14:tracePt t="80010" x="2686050" y="2952750"/>
          <p14:tracePt t="80027" x="2714625" y="2952750"/>
          <p14:tracePt t="80059" x="2720975" y="2952750"/>
          <p14:tracePt t="80259" x="0" y="0"/>
        </p14:tracePtLst>
        <p14:tracePtLst>
          <p14:tracePt t="82699" x="2833688" y="1644650"/>
          <p14:tracePt t="82721" x="2840038" y="1630363"/>
          <p14:tracePt t="82805" x="2847975" y="1624013"/>
          <p14:tracePt t="82807" x="2854325" y="1624013"/>
          <p14:tracePt t="82847" x="2860675" y="1609725"/>
          <p14:tracePt t="82865" x="2860675" y="1589088"/>
          <p14:tracePt t="82881" x="2860675" y="1546225"/>
          <p14:tracePt t="82897" x="2860675" y="1511300"/>
          <p14:tracePt t="82914" x="2868613" y="1476375"/>
          <p14:tracePt t="82940" x="2874963" y="1447800"/>
          <p14:tracePt t="82942" x="2882900" y="1441450"/>
          <p14:tracePt t="82977" x="2882900" y="1435100"/>
          <p14:tracePt t="82995" x="2882900" y="1427163"/>
          <p14:tracePt t="83058" x="2889250" y="1420813"/>
          <p14:tracePt t="83072" x="2889250" y="1412875"/>
          <p14:tracePt t="83092" x="2909888" y="1392238"/>
          <p14:tracePt t="83108" x="2932113" y="1371600"/>
          <p14:tracePt t="83121" x="2932113" y="1365250"/>
          <p14:tracePt t="83144" x="2967038" y="1330325"/>
          <p14:tracePt t="83164" x="2987675" y="1301750"/>
          <p14:tracePt t="83180" x="3008313" y="1281113"/>
          <p14:tracePt t="83192" x="3014663" y="1266825"/>
          <p14:tracePt t="83209" x="3022600" y="1258888"/>
          <p14:tracePt t="83230" x="3022600" y="1252538"/>
          <p14:tracePt t="83293" x="3028950" y="1252538"/>
          <p14:tracePt t="83330" x="3036888" y="1252538"/>
          <p14:tracePt t="83333" x="3043238" y="1252538"/>
          <p14:tracePt t="83356" x="3049588" y="1252538"/>
          <p14:tracePt t="83377" x="3057525" y="1252538"/>
          <p14:tracePt t="83392" x="3057525" y="1246188"/>
          <p14:tracePt t="83411" x="3063875" y="1246188"/>
          <p14:tracePt t="83574" x="3071813" y="1246188"/>
          <p14:tracePt t="83590" x="3071813" y="1252538"/>
          <p14:tracePt t="83613" x="3078163" y="1252538"/>
          <p14:tracePt t="83638" x="3086100" y="1252538"/>
          <p14:tracePt t="83661" x="3086100" y="1258888"/>
          <p14:tracePt t="83680" x="3092450" y="1258888"/>
          <p14:tracePt t="83728" x="3092450" y="1266825"/>
          <p14:tracePt t="83747" x="3092450" y="1281113"/>
          <p14:tracePt t="83759" x="3106738" y="1295400"/>
          <p14:tracePt t="83776" x="3106738" y="1316038"/>
          <p14:tracePt t="83792" x="3113088" y="1322388"/>
          <p14:tracePt t="83809" x="3121025" y="1336675"/>
          <p14:tracePt t="83826" x="3121025" y="1357313"/>
          <p14:tracePt t="83843" x="3121025" y="1385888"/>
          <p14:tracePt t="83859" x="3121025" y="1406525"/>
          <p14:tracePt t="83876" x="3121025" y="1441450"/>
          <p14:tracePt t="83893" x="3121025" y="1476375"/>
          <p14:tracePt t="83906" x="3121025" y="1511300"/>
          <p14:tracePt t="83926" x="3121025" y="1546225"/>
          <p14:tracePt t="83943" x="3121025" y="1574800"/>
          <p14:tracePt t="83960" x="3106738" y="1595438"/>
          <p14:tracePt t="83962" x="3106738" y="1609725"/>
          <p14:tracePt t="83976" x="3098800" y="1651000"/>
          <p14:tracePt t="83993" x="3086100" y="1679575"/>
          <p14:tracePt t="84010" x="3071813" y="1700213"/>
          <p14:tracePt t="84026" x="3071813" y="1714500"/>
          <p14:tracePt t="84043" x="3071813" y="1728788"/>
          <p14:tracePt t="84060" x="3071813" y="1749425"/>
          <p14:tracePt t="84076" x="3071813" y="1763713"/>
          <p14:tracePt t="84092" x="3071813" y="1778000"/>
          <p14:tracePt t="84111" x="3071813" y="1790700"/>
          <p14:tracePt t="84126" x="3071813" y="1804988"/>
          <p14:tracePt t="84142" x="3071813" y="1819275"/>
          <p14:tracePt t="84159" x="3071813" y="1833563"/>
          <p14:tracePt t="84181" x="3071813" y="1847850"/>
          <p14:tracePt t="84193" x="3071813" y="1854200"/>
          <p14:tracePt t="84210" x="3071813" y="1862138"/>
          <p14:tracePt t="84227" x="3071813" y="1874838"/>
          <p14:tracePt t="84242" x="3071813" y="1882775"/>
          <p14:tracePt t="84260" x="3071813" y="1903413"/>
          <p14:tracePt t="84276" x="3071813" y="1924050"/>
          <p14:tracePt t="84294" x="3071813" y="1938338"/>
          <p14:tracePt t="84326" x="3071813" y="1944688"/>
          <p14:tracePt t="84360" x="3071813" y="1952625"/>
          <p14:tracePt t="84525" x="3071813" y="1924050"/>
          <p14:tracePt t="84541" x="3071813" y="1897063"/>
          <p14:tracePt t="84565" x="3071813" y="1854200"/>
          <p14:tracePt t="84591" x="3071813" y="1798638"/>
          <p14:tracePt t="84611" x="3071813" y="1784350"/>
          <p14:tracePt t="84630" x="3071813" y="1735138"/>
          <p14:tracePt t="84648" x="3071813" y="1720850"/>
          <p14:tracePt t="84665" x="3071813" y="1700213"/>
          <p14:tracePt t="84666" x="3071813" y="1665288"/>
          <p14:tracePt t="84681" x="3071813" y="1651000"/>
          <p14:tracePt t="84710" x="3071813" y="1644650"/>
          <p14:tracePt t="84823" x="3071813" y="1638300"/>
          <p14:tracePt t="84837" x="3071813" y="1630363"/>
          <p14:tracePt t="84839" x="3071813" y="1624013"/>
          <p14:tracePt t="84865" x="3071813" y="1616075"/>
          <p14:tracePt t="84889" x="3063875" y="1595438"/>
          <p14:tracePt t="84910" x="3063875" y="1589088"/>
          <p14:tracePt t="84931" x="3057525" y="1581150"/>
          <p14:tracePt t="84944" x="3057525" y="1574800"/>
          <p14:tracePt t="84961" x="3057525" y="1566863"/>
          <p14:tracePt t="84976" x="3057525" y="1574800"/>
          <p14:tracePt t="84993" x="3049588" y="1601788"/>
          <p14:tracePt t="85010" x="3049588" y="1644650"/>
          <p14:tracePt t="85030" x="3049588" y="1743075"/>
          <p14:tracePt t="85043" x="3049588" y="1790700"/>
          <p14:tracePt t="85060" x="3049588" y="1839913"/>
          <p14:tracePt t="85079" x="3063875" y="1909763"/>
          <p14:tracePt t="85097" x="3071813" y="1944688"/>
          <p14:tracePt t="85119" x="3078163" y="1993900"/>
          <p14:tracePt t="85143" x="3086100" y="2022475"/>
          <p14:tracePt t="85165" x="3086100" y="2028825"/>
          <p14:tracePt t="85210" x="3086100" y="2036763"/>
          <p14:tracePt t="85308" x="3086100" y="2043113"/>
          <p14:tracePt t="85322" x="3086100" y="2051050"/>
          <p14:tracePt t="85346" x="3086100" y="2063750"/>
          <p14:tracePt t="85373" x="3078163" y="2120900"/>
          <p14:tracePt t="85398" x="3043238" y="2182813"/>
          <p14:tracePt t="85415" x="3014663" y="2239963"/>
          <p14:tracePt t="85427" x="3008313" y="2252663"/>
          <p14:tracePt t="85443" x="3008313" y="2260600"/>
          <p14:tracePt t="85650" x="3001963" y="2260600"/>
          <p14:tracePt t="85664" x="2994025" y="2260600"/>
          <p14:tracePt t="85681" x="2979738" y="2260600"/>
          <p14:tracePt t="85714" x="2973388" y="2260600"/>
          <p14:tracePt t="85964" x="2959100" y="2260600"/>
          <p14:tracePt t="85979" x="2938463" y="2252663"/>
          <p14:tracePt t="86000" x="2909888" y="2252663"/>
          <p14:tracePt t="86002" x="2897188" y="2252663"/>
          <p14:tracePt t="86027" x="2854325" y="2252663"/>
          <p14:tracePt t="86043" x="2833688" y="2252663"/>
          <p14:tracePt t="86063" x="2798763" y="2252663"/>
          <p14:tracePt t="86081" x="2770188" y="2252663"/>
          <p14:tracePt t="86084" x="2755900" y="2252663"/>
          <p14:tracePt t="86099" x="2735263" y="2252663"/>
          <p14:tracePt t="86116" x="2720975" y="2252663"/>
          <p14:tracePt t="86132" x="2714625" y="2252663"/>
          <p14:tracePt t="86148" x="2708275" y="2252663"/>
          <p14:tracePt t="86161" x="2700338" y="2260600"/>
          <p14:tracePt t="86180" x="2693988" y="2260600"/>
          <p14:tracePt t="86651" x="2693988" y="2266950"/>
          <p14:tracePt t="86683" x="2693988" y="2274888"/>
          <p14:tracePt t="86741" x="2700338" y="2260600"/>
          <p14:tracePt t="86762" x="2743200" y="2197100"/>
          <p14:tracePt t="86778" x="2778125" y="2141538"/>
          <p14:tracePt t="86795" x="2784475" y="2078038"/>
          <p14:tracePt t="86796" x="2790825" y="2043113"/>
          <p14:tracePt t="86812" x="2790825" y="1987550"/>
          <p14:tracePt t="86831" x="2778125" y="1938338"/>
          <p14:tracePt t="86850" x="2755900" y="1889125"/>
          <p14:tracePt t="86867" x="2749550" y="1862138"/>
          <p14:tracePt t="86884" x="2743200" y="1847850"/>
          <p14:tracePt t="86900" x="2743200" y="1839913"/>
          <p14:tracePt t="86911" x="2743200" y="1833563"/>
          <p14:tracePt t="86933" x="2743200" y="1819275"/>
          <p14:tracePt t="87085" x="2743200" y="1827213"/>
          <p14:tracePt t="87102" x="2763838" y="1868488"/>
          <p14:tracePt t="87117" x="2784475" y="1897063"/>
          <p14:tracePt t="87133" x="2825750" y="1958975"/>
          <p14:tracePt t="87151" x="2854325" y="1993900"/>
          <p14:tracePt t="87162" x="2860675" y="2008188"/>
          <p14:tracePt t="87164" x="2868613" y="2016125"/>
          <p14:tracePt t="87182" x="2874963" y="2022475"/>
          <p14:tracePt t="87196" x="2882900" y="2036763"/>
          <p14:tracePt t="87250" x="2882900" y="2043113"/>
          <p14:tracePt t="87491" x="2874963" y="2028825"/>
          <p14:tracePt t="87512" x="2868613" y="2008188"/>
          <p14:tracePt t="87528" x="2860675" y="1993900"/>
          <p14:tracePt t="87552" x="2854325" y="1973263"/>
          <p14:tracePt t="87570" x="2854325" y="1944688"/>
          <p14:tracePt t="87598" x="2847975" y="1917700"/>
          <p14:tracePt t="87599" x="2840038" y="1897063"/>
          <p14:tracePt t="87617" x="2840038" y="1868488"/>
          <p14:tracePt t="87634" x="2840038" y="1839913"/>
          <p14:tracePt t="87646" x="2840038" y="1798638"/>
          <p14:tracePt t="87662" x="2840038" y="1770063"/>
          <p14:tracePt t="87682" x="2840038" y="1708150"/>
          <p14:tracePt t="87696" x="2840038" y="1693863"/>
          <p14:tracePt t="87696" x="2840038" y="1679575"/>
          <p14:tracePt t="87712" x="2840038" y="1658938"/>
          <p14:tracePt t="87731" x="2833688" y="1651000"/>
          <p14:tracePt t="87749" x="2833688" y="1644650"/>
          <p14:tracePt t="88557" x="3113088" y="1749425"/>
          <p14:tracePt t="88570" x="3441700" y="1868488"/>
          <p14:tracePt t="88585" x="3862388" y="1987550"/>
          <p14:tracePt t="88601" x="4197350" y="2057400"/>
          <p14:tracePt t="88618" x="4659313" y="2217738"/>
          <p14:tracePt t="88619" x="4891088" y="2316163"/>
          <p14:tracePt t="88635" x="5359400" y="2498725"/>
          <p14:tracePt t="88646" x="5597525" y="2595563"/>
          <p14:tracePt t="88666" x="6142038" y="2813050"/>
          <p14:tracePt t="88680" x="6388100" y="2917825"/>
          <p14:tracePt t="88699" x="6554788" y="2995613"/>
          <p14:tracePt t="88717" x="6772275" y="3100388"/>
          <p14:tracePt t="88733" x="6884988" y="3155950"/>
          <p14:tracePt t="88747" x="6967538" y="3198813"/>
          <p14:tracePt t="88764" x="7024688" y="3225800"/>
          <p14:tracePt t="88783" x="7073900" y="3275013"/>
          <p14:tracePt t="88800" x="7150100" y="3324225"/>
          <p14:tracePt t="88824" x="7178675" y="3344863"/>
          <p14:tracePt t="88837" x="7205663" y="3359150"/>
          <p14:tracePt t="88865" x="7248525" y="3379788"/>
          <p14:tracePt t="88884" x="7275513" y="3400425"/>
          <p14:tracePt t="88901" x="7297738" y="3414713"/>
          <p14:tracePt t="88920" x="7332663" y="3443288"/>
          <p14:tracePt t="88947" x="7373938" y="3470275"/>
          <p14:tracePt t="88967" x="7408863" y="3505200"/>
          <p14:tracePt t="88980" x="7429500" y="3519488"/>
          <p14:tracePt t="88999" x="7450138" y="3533775"/>
          <p14:tracePt t="89017" x="7472363" y="3548063"/>
          <p14:tracePt t="89035" x="7478713" y="3548063"/>
          <p14:tracePt t="89210" x="7478713" y="3554413"/>
          <p14:tracePt t="89232" x="7478713" y="3562350"/>
          <p14:tracePt t="89273" x="7478713" y="3568700"/>
          <p14:tracePt t="89310" x="7478713" y="3576638"/>
          <p14:tracePt t="89336" x="7493000" y="3589338"/>
          <p14:tracePt t="89352" x="7521575" y="3617913"/>
          <p14:tracePt t="89370" x="7583488" y="3667125"/>
          <p14:tracePt t="89381" x="7604125" y="3681413"/>
          <p14:tracePt t="89402" x="7688263" y="3736975"/>
          <p14:tracePt t="89414" x="7745413" y="3771900"/>
          <p14:tracePt t="89435" x="7780338" y="3792538"/>
          <p14:tracePt t="89447" x="7815263" y="3806825"/>
          <p14:tracePt t="89469" x="7850188" y="3813175"/>
          <p14:tracePt t="89480" x="7864475" y="3821113"/>
          <p14:tracePt t="89499" x="7877175" y="3821113"/>
          <p14:tracePt t="89518" x="7899400" y="3827463"/>
          <p14:tracePt t="89540" x="7934325" y="3841750"/>
          <p14:tracePt t="89542" x="7954963" y="3848100"/>
          <p14:tracePt t="89566" x="8024813" y="3876675"/>
          <p14:tracePt t="89585" x="8074025" y="3897313"/>
          <p14:tracePt t="89586" x="8101013" y="3911600"/>
          <p14:tracePt t="89602" x="8158163" y="3932238"/>
          <p14:tracePt t="89618" x="8193088" y="3946525"/>
          <p14:tracePt t="89631" x="8228013" y="3960813"/>
          <p14:tracePt t="89648" x="8240713" y="3960813"/>
          <p14:tracePt t="89669" x="8248650" y="3960813"/>
          <p14:tracePt t="89680" x="8255000" y="3960813"/>
          <p14:tracePt t="89700" x="8262938" y="3960813"/>
          <p14:tracePt t="89717" x="8269288" y="3960813"/>
          <p14:tracePt t="89733" x="8277225" y="3960813"/>
          <p14:tracePt t="89769" x="8283575" y="3954463"/>
          <p14:tracePt t="89791" x="8283575" y="3940175"/>
          <p14:tracePt t="89817" x="8289925" y="3925888"/>
          <p14:tracePt t="89819" x="8289925" y="3919538"/>
          <p14:tracePt t="89835" x="8289925" y="3905250"/>
          <p14:tracePt t="89851" x="8289925" y="3884613"/>
          <p14:tracePt t="89869" x="8289925" y="3870325"/>
          <p14:tracePt t="89881" x="8289925" y="3841750"/>
          <p14:tracePt t="89899" x="8283575" y="3827463"/>
          <p14:tracePt t="89917" x="8277225" y="3800475"/>
          <p14:tracePt t="89930" x="8277225" y="3792538"/>
          <p14:tracePt t="89931" x="8277225" y="3778250"/>
          <p14:tracePt t="89947" x="8277225" y="3765550"/>
          <p14:tracePt t="89970" x="8277225" y="3722688"/>
          <p14:tracePt t="89980" x="8277225" y="3708400"/>
          <p14:tracePt t="90001" x="8277225" y="3659188"/>
          <p14:tracePt t="90014" x="8289925" y="3624263"/>
          <p14:tracePt t="90031" x="8297863" y="3597275"/>
          <p14:tracePt t="90047" x="8312150" y="3562350"/>
          <p14:tracePt t="90064" x="8324850" y="3527425"/>
          <p14:tracePt t="90081" x="8339138" y="3470275"/>
          <p14:tracePt t="90101" x="8347075" y="3429000"/>
          <p14:tracePt t="90119" x="8353425" y="3387725"/>
          <p14:tracePt t="90131" x="8353425" y="3365500"/>
          <p14:tracePt t="90152" x="8353425" y="3303588"/>
          <p14:tracePt t="90169" x="8353425" y="3281363"/>
          <p14:tracePt t="90181" x="8353425" y="3260725"/>
          <p14:tracePt t="90199" x="8353425" y="3240088"/>
          <p14:tracePt t="90213" x="8353425" y="3233738"/>
          <p14:tracePt t="90234" x="8353425" y="3225800"/>
          <p14:tracePt t="90338" x="8353425" y="3233738"/>
          <p14:tracePt t="90351" x="8339138" y="3246438"/>
          <p14:tracePt t="90369" x="8339138" y="3260725"/>
          <p14:tracePt t="90386" x="8324850" y="3289300"/>
          <p14:tracePt t="90397" x="8324850" y="3316288"/>
          <p14:tracePt t="90418" x="8324850" y="3338513"/>
          <p14:tracePt t="90419" x="8324850" y="3359150"/>
          <p14:tracePt t="90453" x="8324850" y="3365500"/>
          <p14:tracePt t="90465" x="8332788" y="3373438"/>
          <p14:tracePt t="90483" x="8339138" y="3387725"/>
          <p14:tracePt t="90497" x="8347075" y="3387725"/>
          <p14:tracePt t="90518" x="8353425" y="3394075"/>
          <p14:tracePt t="90531" x="8353425" y="3400425"/>
          <p14:tracePt t="90552" x="8359775" y="3414713"/>
          <p14:tracePt t="90570" x="8374063" y="3435350"/>
          <p14:tracePt t="90586" x="8374063" y="3443288"/>
          <p14:tracePt t="90602" x="8382000" y="3449638"/>
          <p14:tracePt t="90615" x="8382000" y="3463925"/>
          <p14:tracePt t="90631" x="8402638" y="3505200"/>
          <p14:tracePt t="90648" x="8416925" y="3548063"/>
          <p14:tracePt t="90664" x="8423275" y="3589338"/>
          <p14:tracePt t="90686" x="8443913" y="3681413"/>
          <p14:tracePt t="90698" x="8451850" y="3722688"/>
          <p14:tracePt t="90718" x="8466138" y="3786188"/>
          <p14:tracePt t="90719" x="8466138" y="3813175"/>
          <p14:tracePt t="90732" x="8472488" y="3841750"/>
          <p14:tracePt t="90747" x="8478838" y="3905250"/>
          <p14:tracePt t="90748" x="8478838" y="3925888"/>
          <p14:tracePt t="90769" x="8478838" y="3975100"/>
          <p14:tracePt t="90786" x="8493125" y="4038600"/>
          <p14:tracePt t="90802" x="8501063" y="4065588"/>
          <p14:tracePt t="90819" x="8501063" y="4073525"/>
          <p14:tracePt t="90836" x="8507413" y="4073525"/>
          <p14:tracePt t="90853" x="8513763" y="4073525"/>
          <p14:tracePt t="90855" x="8521700" y="4073525"/>
          <p14:tracePt t="90865" x="8528050" y="4073525"/>
          <p14:tracePt t="90884" x="8577263" y="4030663"/>
          <p14:tracePt t="90902" x="8618538" y="3975100"/>
          <p14:tracePt t="90915" x="8647113" y="3925888"/>
          <p14:tracePt t="90935" x="8667750" y="3870325"/>
          <p14:tracePt t="90936" x="8682038" y="3827463"/>
          <p14:tracePt t="90948" x="8682038" y="3800475"/>
          <p14:tracePt t="90965" x="8696325" y="3722688"/>
          <p14:tracePt t="90966" x="8696325" y="3695700"/>
          <p14:tracePt t="90982" x="8696325" y="3611563"/>
          <p14:tracePt t="91001" x="8689975" y="3519488"/>
          <p14:tracePt t="91015" x="8682038" y="3457575"/>
          <p14:tracePt t="91037" x="8661400" y="3394075"/>
          <p14:tracePt t="91057" x="8647113" y="3359150"/>
          <p14:tracePt t="91132" x="8640763" y="3359150"/>
          <p14:tracePt t="91147" x="8632825" y="3359150"/>
          <p14:tracePt t="91229" x="8626475" y="3359150"/>
          <p14:tracePt t="91261" x="8626475" y="3344863"/>
          <p14:tracePt t="91277" x="8618538" y="3344863"/>
          <p14:tracePt t="91298" x="8618538" y="3330575"/>
          <p14:tracePt t="91315" x="8618538" y="3324225"/>
          <p14:tracePt t="91337" x="8612188" y="3309938"/>
          <p14:tracePt t="91477" x="8605838" y="3316288"/>
          <p14:tracePt t="91490" x="8597900" y="3324225"/>
          <p14:tracePt t="91493" x="8591550" y="3338513"/>
          <p14:tracePt t="91516" x="8577263" y="3365500"/>
          <p14:tracePt t="91536" x="8570913" y="3379788"/>
          <p14:tracePt t="91537" x="8562975" y="3387725"/>
          <p14:tracePt t="91554" x="8562975" y="3400425"/>
          <p14:tracePt t="91570" x="8562975" y="3408363"/>
          <p14:tracePt t="91742" x="8562975" y="3422650"/>
          <p14:tracePt t="91764" x="8562975" y="3449638"/>
          <p14:tracePt t="91787" x="8562975" y="3513138"/>
          <p14:tracePt t="91804" x="8562975" y="3576638"/>
          <p14:tracePt t="91821" x="8562975" y="3646488"/>
          <p14:tracePt t="91837" x="8562975" y="3687763"/>
          <p14:tracePt t="91853" x="8562975" y="3708400"/>
          <p14:tracePt t="91866" x="8562975" y="3736975"/>
          <p14:tracePt t="91882" x="8562975" y="3751263"/>
          <p14:tracePt t="91896" x="8562975" y="3757613"/>
          <p14:tracePt t="91917" x="8562975" y="3765550"/>
          <p14:tracePt t="92897" x="8548688" y="3765550"/>
          <p14:tracePt t="92916" x="8507413" y="3765550"/>
          <p14:tracePt t="92936" x="8493125" y="3757613"/>
          <p14:tracePt t="92954" x="8472488" y="3751263"/>
          <p14:tracePt t="92967" x="8466138" y="3743325"/>
          <p14:tracePt t="92986" x="8451850" y="3716338"/>
          <p14:tracePt t="93000" x="8437563" y="3702050"/>
          <p14:tracePt t="93017" x="8423275" y="3687763"/>
          <p14:tracePt t="93038" x="8408988" y="3673475"/>
          <p14:tracePt t="93055" x="8402638" y="3667125"/>
          <p14:tracePt t="94417" x="0" y="0"/>
        </p14:tracePtLst>
        <p14:tracePtLst>
          <p14:tracePt t="102870" x="6954838" y="3492500"/>
          <p14:tracePt t="103136" x="6954838" y="3484563"/>
          <p14:tracePt t="103149" x="6961188" y="3449638"/>
          <p14:tracePt t="103175" x="6996113" y="3352800"/>
          <p14:tracePt t="103177" x="7002463" y="3316288"/>
          <p14:tracePt t="103196" x="7010400" y="3268663"/>
          <p14:tracePt t="103209" x="7016750" y="3219450"/>
          <p14:tracePt t="103231" x="7016750" y="3141663"/>
          <p14:tracePt t="103243" x="7016750" y="3114675"/>
          <p14:tracePt t="103245" x="7016750" y="3100388"/>
          <p14:tracePt t="103262" x="7002463" y="3071813"/>
          <p14:tracePt t="103276" x="6996113" y="3044825"/>
          <p14:tracePt t="103295" x="6989763" y="3016250"/>
          <p14:tracePt t="103308" x="6981825" y="2987675"/>
          <p14:tracePt t="103326" x="6975475" y="2973388"/>
          <p14:tracePt t="103346" x="6967538" y="2946400"/>
          <p14:tracePt t="103373" x="6946900" y="2903538"/>
          <p14:tracePt t="103395" x="6932613" y="2862263"/>
          <p14:tracePt t="103413" x="6919913" y="2827338"/>
          <p14:tracePt t="103430" x="6905625" y="2784475"/>
          <p14:tracePt t="103431" x="6897688" y="2763838"/>
          <p14:tracePt t="103448" x="6891338" y="2728913"/>
          <p14:tracePt t="103459" x="6891338" y="2708275"/>
          <p14:tracePt t="103479" x="6870700" y="2630488"/>
          <p14:tracePt t="103492" x="6862763" y="2582863"/>
          <p14:tracePt t="103514" x="6856413" y="2470150"/>
          <p14:tracePt t="103525" x="6856413" y="2441575"/>
          <p14:tracePt t="103544" x="6842125" y="2336800"/>
          <p14:tracePt t="103563" x="6842125" y="2266950"/>
          <p14:tracePt t="103576" x="6842125" y="2182813"/>
          <p14:tracePt t="103596" x="6842125" y="2071688"/>
          <p14:tracePt t="103608" x="6842125" y="2043113"/>
          <p14:tracePt t="103625" x="6842125" y="1973263"/>
          <p14:tracePt t="103647" x="6842125" y="1882775"/>
          <p14:tracePt t="103649" x="6842125" y="1854200"/>
          <p14:tracePt t="103663" x="6842125" y="1819275"/>
          <p14:tracePt t="103680" x="6842125" y="1735138"/>
          <p14:tracePt t="103696" x="6842125" y="1679575"/>
          <p14:tracePt t="103709" x="6842125" y="1630363"/>
          <p14:tracePt t="103725" x="6842125" y="1581150"/>
          <p14:tracePt t="103744" x="6842125" y="1531938"/>
          <p14:tracePt t="103763" x="6842125" y="1462088"/>
          <p14:tracePt t="103775" x="6842125" y="1441450"/>
          <p14:tracePt t="103791" x="6842125" y="1365250"/>
          <p14:tracePt t="103809" x="6842125" y="1316038"/>
          <p14:tracePt t="103829" x="6862763" y="1223963"/>
          <p14:tracePt t="103842" x="6870700" y="1203325"/>
          <p14:tracePt t="103862" x="6877050" y="1147763"/>
          <p14:tracePt t="103882" x="6884988" y="1104900"/>
          <p14:tracePt t="103897" x="6891338" y="1092200"/>
          <p14:tracePt t="103913" x="6891338" y="1077913"/>
          <p14:tracePt t="103930" x="6891338" y="1057275"/>
          <p14:tracePt t="103946" x="6891338" y="1049338"/>
          <p14:tracePt t="103959" x="6891338" y="1035050"/>
          <p14:tracePt t="103979" x="6891338" y="1028700"/>
          <p14:tracePt t="103992" x="6891338" y="1022350"/>
          <p14:tracePt t="104014" x="6891338" y="987425"/>
          <p14:tracePt t="104025" x="6891338" y="958850"/>
          <p14:tracePt t="104042" x="6897688" y="944563"/>
          <p14:tracePt t="104059" x="6905625" y="915988"/>
          <p14:tracePt t="104075" x="6919913" y="895350"/>
          <p14:tracePt t="104096" x="6932613" y="868363"/>
          <p14:tracePt t="104114" x="6954838" y="839788"/>
          <p14:tracePt t="104138" x="6961188" y="833438"/>
          <p14:tracePt t="104163" x="6967538" y="819150"/>
          <p14:tracePt t="104198" x="6975475" y="804863"/>
          <p14:tracePt t="104209" x="6975475" y="798513"/>
          <p14:tracePt t="104226" x="6975475" y="776288"/>
          <p14:tracePt t="104245" x="6961188" y="755650"/>
          <p14:tracePt t="104264" x="6940550" y="714375"/>
          <p14:tracePt t="104275" x="6919913" y="706438"/>
          <p14:tracePt t="104291" x="6897688" y="685800"/>
          <p14:tracePt t="104313" x="6884988" y="671513"/>
          <p14:tracePt t="104326" x="6862763" y="671513"/>
          <p14:tracePt t="104345" x="6848475" y="665163"/>
          <p14:tracePt t="104363" x="6835775" y="665163"/>
          <p14:tracePt t="104380" x="6821488" y="665163"/>
          <p14:tracePt t="104397" x="6807200" y="665163"/>
          <p14:tracePt t="104414" x="6792913" y="665163"/>
          <p14:tracePt t="104430" x="6786563" y="679450"/>
          <p14:tracePt t="104443" x="6778625" y="685800"/>
          <p14:tracePt t="104444" x="6772275" y="685800"/>
          <p14:tracePt t="104464" x="6765925" y="714375"/>
          <p14:tracePt t="104476" x="6751638" y="735013"/>
          <p14:tracePt t="104496" x="6731000" y="755650"/>
          <p14:tracePt t="104497" x="6731000" y="769938"/>
          <p14:tracePt t="104514" x="6723063" y="790575"/>
          <p14:tracePt t="104526" x="6716713" y="819150"/>
          <p14:tracePt t="104547" x="6702425" y="860425"/>
          <p14:tracePt t="104559" x="6696075" y="895350"/>
          <p14:tracePt t="104576" x="6681788" y="930275"/>
          <p14:tracePt t="104596" x="6673850" y="979488"/>
          <p14:tracePt t="104614" x="6673850" y="1000125"/>
          <p14:tracePt t="104631" x="6673850" y="1022350"/>
          <p14:tracePt t="104647" x="6667500" y="1028700"/>
          <p14:tracePt t="104835" x="6667500" y="1008063"/>
          <p14:tracePt t="104856" x="6681788" y="965200"/>
          <p14:tracePt t="104876" x="6688138" y="930275"/>
          <p14:tracePt t="104893" x="6708775" y="881063"/>
          <p14:tracePt t="104912" x="6716713" y="854075"/>
          <p14:tracePt t="104931" x="6743700" y="819150"/>
          <p14:tracePt t="104943" x="6751638" y="811213"/>
          <p14:tracePt t="104963" x="6792913" y="762000"/>
          <p14:tracePt t="104976" x="6813550" y="735013"/>
          <p14:tracePt t="104998" x="6848475" y="706438"/>
          <p14:tracePt t="105010" x="6856413" y="700088"/>
          <p14:tracePt t="105029" x="6877050" y="679450"/>
          <p14:tracePt t="105047" x="6884988" y="671513"/>
          <p14:tracePt t="105134" x="6891338" y="671513"/>
          <p14:tracePt t="105180" x="6897688" y="671513"/>
          <p14:tracePt t="105213" x="6905625" y="671513"/>
          <p14:tracePt t="105384" x="0" y="0"/>
        </p14:tracePtLst>
        <p14:tracePtLst>
          <p14:tracePt t="105634" x="6905625" y="671513"/>
          <p14:tracePt t="105679" x="6911975" y="671513"/>
          <p14:tracePt t="105775" x="6932613" y="692150"/>
          <p14:tracePt t="105777" x="0" y="0"/>
        </p14:tracePtLst>
        <p14:tracePtLst>
          <p14:tracePt t="106214" x="7318375" y="973138"/>
          <p14:tracePt t="106324" x="0" y="0"/>
        </p14:tracePtLst>
        <p14:tracePtLst>
          <p14:tracePt t="106763" x="7150100" y="868363"/>
          <p14:tracePt t="106774" x="7150100" y="874713"/>
          <p14:tracePt t="106796" x="7150100" y="889000"/>
          <p14:tracePt t="106815" x="7150100" y="909638"/>
          <p14:tracePt t="106834" x="7150100" y="930275"/>
          <p14:tracePt t="106850" x="7150100" y="944563"/>
          <p14:tracePt t="106868" x="7150100" y="979488"/>
          <p14:tracePt t="106899" x="7150100" y="1022350"/>
          <p14:tracePt t="106912" x="7150100" y="1049338"/>
          <p14:tracePt t="106929" x="7150100" y="1069975"/>
          <p14:tracePt t="106949" x="7150100" y="1098550"/>
          <p14:tracePt t="107195" x="7150100" y="1084263"/>
          <p14:tracePt t="107197" x="7150100" y="1063625"/>
          <p14:tracePt t="107213" x="7129463" y="1000125"/>
          <p14:tracePt t="107229" x="7094538" y="938213"/>
          <p14:tracePt t="107247" x="7059613" y="868363"/>
          <p14:tracePt t="107262" x="7016750" y="798513"/>
          <p14:tracePt t="107279" x="6989763" y="762000"/>
          <p14:tracePt t="107298" x="6989763" y="755650"/>
          <p14:tracePt t="107312" x="6981825" y="749300"/>
          <p14:tracePt t="107328" x="6975475" y="749300"/>
          <p14:tracePt t="107348" x="6954838" y="749300"/>
          <p14:tracePt t="107366" x="6932613" y="749300"/>
          <p14:tracePt t="107384" x="6891338" y="749300"/>
          <p14:tracePt t="107400" x="6856413" y="749300"/>
          <p14:tracePt t="107411" x="6848475" y="749300"/>
          <p14:tracePt t="107433" x="6792913" y="749300"/>
          <p14:tracePt t="107450" x="6772275" y="749300"/>
          <p14:tracePt t="107462" x="6757988" y="749300"/>
          <p14:tracePt t="107479" x="6751638" y="755650"/>
          <p14:tracePt t="107495" x="6751638" y="762000"/>
          <p14:tracePt t="107632" x="6757988" y="769938"/>
          <p14:tracePt t="107648" x="6821488" y="790575"/>
          <p14:tracePt t="107666" x="6905625" y="819150"/>
          <p14:tracePt t="107680" x="7037388" y="854075"/>
          <p14:tracePt t="107699" x="7234238" y="881063"/>
          <p14:tracePt t="107713" x="7289800" y="889000"/>
          <p14:tracePt t="107714" x="7332663" y="895350"/>
          <p14:tracePt t="107734" x="7415213" y="903288"/>
          <p14:tracePt t="107746" x="7443788" y="909638"/>
          <p14:tracePt t="107765" x="7450138" y="909638"/>
          <p14:tracePt t="107852" x="7415213" y="881063"/>
          <p14:tracePt t="107866" x="7345363" y="839788"/>
          <p14:tracePt t="107885" x="7262813" y="798513"/>
          <p14:tracePt t="107896" x="7150100" y="755650"/>
          <p14:tracePt t="107916" x="7031038" y="720725"/>
          <p14:tracePt t="107933" x="7002463" y="720725"/>
          <p14:tracePt t="107950" x="6981825" y="714375"/>
          <p14:tracePt t="108074" x="6981825" y="720725"/>
          <p14:tracePt t="108086" x="6981825" y="727075"/>
          <p14:tracePt t="108101" x="6981825" y="741363"/>
          <p14:tracePt t="108118" x="6981825" y="762000"/>
          <p14:tracePt t="108134" x="6981825" y="776288"/>
          <p14:tracePt t="108146" x="6989763" y="784225"/>
          <p14:tracePt t="108167" x="6996113" y="811213"/>
          <p14:tracePt t="108181" x="7010400" y="825500"/>
          <p14:tracePt t="108198" x="7016750" y="854075"/>
          <p14:tracePt t="108219" x="7024688" y="895350"/>
          <p14:tracePt t="108230" x="7024688" y="903288"/>
          <p14:tracePt t="108249" x="7024688" y="923925"/>
          <p14:tracePt t="108262" x="7024688" y="930275"/>
          <p14:tracePt t="108315" x="0" y="0"/>
        </p14:tracePtLst>
        <p14:tracePtLst>
          <p14:tracePt t="109185" x="6778625" y="3121025"/>
          <p14:tracePt t="109259" x="6792913" y="3121025"/>
          <p14:tracePt t="109284" x="6842125" y="3114675"/>
          <p14:tracePt t="109309" x="6911975" y="3106738"/>
          <p14:tracePt t="109335" x="7024688" y="3086100"/>
          <p14:tracePt t="109353" x="7073900" y="3079750"/>
          <p14:tracePt t="109369" x="7135813" y="3071813"/>
          <p14:tracePt t="109371" x="7164388" y="3071813"/>
          <p14:tracePt t="109402" x="7269163" y="3065463"/>
          <p14:tracePt t="109544" x="7269163" y="3079750"/>
          <p14:tracePt t="109570" x="7269163" y="3100388"/>
          <p14:tracePt t="109586" x="7269163" y="3106738"/>
          <p14:tracePt t="109602" x="7269163" y="3127375"/>
          <p14:tracePt t="109620" x="7269163" y="3162300"/>
          <p14:tracePt t="109631" x="7269163" y="3170238"/>
          <p14:tracePt t="109650" x="7262813" y="3225800"/>
          <p14:tracePt t="109667" x="7262813" y="3246438"/>
          <p14:tracePt t="109681" x="7262813" y="3260725"/>
          <p14:tracePt t="109700" x="7254875" y="3281363"/>
          <p14:tracePt t="109701" x="7254875" y="3289300"/>
          <p14:tracePt t="109718" x="7254875" y="3316288"/>
          <p14:tracePt t="109752" x="7240588" y="3365500"/>
          <p14:tracePt t="109754" x="7240588" y="3379788"/>
          <p14:tracePt t="109779" x="7226300" y="3414713"/>
          <p14:tracePt t="109802" x="7226300" y="3429000"/>
          <p14:tracePt t="110446" x="7219950" y="3429000"/>
          <p14:tracePt t="110462" x="7205663" y="3435350"/>
          <p14:tracePt t="110808" x="0" y="0"/>
        </p14:tracePtLst>
        <p14:tracePtLst>
          <p14:tracePt t="114807" x="7262813" y="1028700"/>
          <p14:tracePt t="115700" x="0" y="0"/>
        </p14:tracePtLst>
        <p14:tracePtLst>
          <p14:tracePt t="117043" x="8416925" y="3778250"/>
          <p14:tracePt t="117153" x="0" y="0"/>
        </p14:tracePtLst>
        <p14:tracePtLst>
          <p14:tracePt t="117266" x="8416925" y="3778250"/>
          <p14:tracePt t="117386" x="0" y="0"/>
        </p14:tracePtLst>
        <p14:tracePtLst>
          <p14:tracePt t="117950" x="7394575" y="3478213"/>
          <p14:tracePt t="118039" x="0" y="0"/>
        </p14:tracePtLst>
        <p14:tracePtLst>
          <p14:tracePt t="118151" x="7394575" y="3478213"/>
          <p14:tracePt t="118245" x="0" y="0"/>
        </p14:tracePtLst>
        <p14:tracePtLst>
          <p14:tracePt t="122478" x="7240588" y="3268663"/>
          <p14:tracePt t="122682" x="7234238" y="3268663"/>
          <p14:tracePt t="122697" x="7226300" y="3268663"/>
          <p14:tracePt t="122709" x="7219950" y="3268663"/>
          <p14:tracePt t="122727" x="7213600" y="3268663"/>
          <p14:tracePt t="122898" x="7226300" y="3268663"/>
          <p14:tracePt t="122914" x="7248525" y="3260725"/>
          <p14:tracePt t="122931" x="7304088" y="3260725"/>
          <p14:tracePt t="122963" x="7373938" y="3260725"/>
          <p14:tracePt t="122976" x="7408863" y="3260725"/>
          <p14:tracePt t="122998" x="7423150" y="3260725"/>
          <p14:tracePt t="123009" x="7429500" y="3260725"/>
          <p14:tracePt t="123306" x="7380288" y="3254375"/>
          <p14:tracePt t="123328" x="7310438" y="3240088"/>
          <p14:tracePt t="123329" x="7269163" y="3233738"/>
          <p14:tracePt t="123346" x="7199313" y="3205163"/>
          <p14:tracePt t="123359" x="7129463" y="3190875"/>
          <p14:tracePt t="123375" x="7094538" y="3170238"/>
          <p14:tracePt t="123394" x="7080250" y="3170238"/>
          <p14:tracePt t="123413" x="7073900" y="3155950"/>
          <p14:tracePt t="123430" x="7065963" y="3149600"/>
          <p14:tracePt t="123446" x="7065963" y="3141663"/>
          <p14:tracePt t="123459" x="7059613" y="3141663"/>
          <p14:tracePt t="123494" x="7059613" y="3135313"/>
          <p14:tracePt t="123648" x="7051675" y="3127375"/>
          <p14:tracePt t="123662" x="7037388" y="3127375"/>
          <p14:tracePt t="123678" x="7010400" y="3114675"/>
          <p14:tracePt t="123697" x="6967538" y="3086100"/>
          <p14:tracePt t="123713" x="6946900" y="3057525"/>
          <p14:tracePt t="123726" x="6932613" y="3036888"/>
          <p14:tracePt t="123746" x="6926263" y="3016250"/>
          <p14:tracePt t="123759" x="6919913" y="2995613"/>
          <p14:tracePt t="123775" x="6919913" y="2967038"/>
          <p14:tracePt t="123795" x="6919913" y="2925763"/>
          <p14:tracePt t="123809" x="6919913" y="2882900"/>
          <p14:tracePt t="123825" x="6919913" y="2847975"/>
          <p14:tracePt t="123842" x="6919913" y="2827338"/>
          <p14:tracePt t="123862" x="6919913" y="2784475"/>
          <p14:tracePt t="123882" x="6919913" y="2771775"/>
          <p14:tracePt t="123897" x="6919913" y="2757488"/>
          <p14:tracePt t="124008" x="6919913" y="2763838"/>
          <p14:tracePt t="124023" x="6919913" y="2792413"/>
          <p14:tracePt t="124046" x="6926263" y="2862263"/>
          <p14:tracePt t="124059" x="6926263" y="2911475"/>
          <p14:tracePt t="124076" x="6932613" y="2960688"/>
          <p14:tracePt t="124095" x="6940550" y="3057525"/>
          <p14:tracePt t="124121" x="6967538" y="3135313"/>
          <p14:tracePt t="124145" x="6981825" y="3198813"/>
          <p14:tracePt t="124164" x="6996113" y="3268663"/>
          <p14:tracePt t="124181" x="7002463" y="3303588"/>
          <p14:tracePt t="124193" x="7002463" y="3344863"/>
          <p14:tracePt t="124214" x="7010400" y="3400425"/>
          <p14:tracePt t="124226" x="7010400" y="3422650"/>
          <p14:tracePt t="124245" x="7016750" y="3484563"/>
          <p14:tracePt t="124263" x="7016750" y="3519488"/>
          <p14:tracePt t="124276" x="7016750" y="3527425"/>
          <p14:tracePt t="124296" x="7016750" y="3589338"/>
          <p14:tracePt t="124309" x="7016750" y="3611563"/>
          <p14:tracePt t="124331" x="7002463" y="3673475"/>
          <p14:tracePt t="124344" x="6996113" y="3702050"/>
          <p14:tracePt t="124361" x="6989763" y="3736975"/>
          <p14:tracePt t="124378" x="6989763" y="3757613"/>
          <p14:tracePt t="124399" x="6981825" y="3765550"/>
          <p14:tracePt t="124414" x="6981825" y="3771900"/>
          <p14:tracePt t="124431" x="6981825" y="3778250"/>
          <p14:tracePt t="124463" x="6981825" y="3786188"/>
          <p14:tracePt t="124476" x="6981825" y="3792538"/>
          <p14:tracePt t="124539" x="6981825" y="3800475"/>
          <p14:tracePt t="125542" x="6981825" y="3792538"/>
          <p14:tracePt t="125881" x="6981825" y="3786188"/>
          <p14:tracePt t="125898" x="6989763" y="3778250"/>
          <p14:tracePt t="125928" x="6989763" y="3771900"/>
          <p14:tracePt t="125947" x="6996113" y="3765550"/>
          <p14:tracePt t="126311" x="6996113" y="3757613"/>
          <p14:tracePt t="126321" x="7002463" y="3751263"/>
          <p14:tracePt t="126345" x="7002463" y="3736975"/>
          <p14:tracePt t="126383" x="7002463" y="3730625"/>
          <p14:tracePt t="126792" x="0" y="0"/>
        </p14:tracePtLst>
        <p14:tracePtLst>
          <p14:tracePt t="131913" x="6975475" y="1022350"/>
          <p14:tracePt t="132025" x="6975475" y="1035050"/>
          <p14:tracePt t="132038" x="6967538" y="1057275"/>
          <p14:tracePt t="132054" x="6954838" y="1084263"/>
          <p14:tracePt t="132071" x="6946900" y="1127125"/>
          <p14:tracePt t="132088" x="6946900" y="1176338"/>
          <p14:tracePt t="132090" x="6946900" y="1196975"/>
          <p14:tracePt t="132100" x="6946900" y="1217613"/>
          <p14:tracePt t="132118" x="6946900" y="1258888"/>
          <p14:tracePt t="132119" x="6946900" y="1281113"/>
          <p14:tracePt t="132133" x="6946900" y="1295400"/>
          <p14:tracePt t="132134" x="6946900" y="1316038"/>
          <p14:tracePt t="132154" x="6946900" y="1357313"/>
          <p14:tracePt t="132169" x="6946900" y="1392238"/>
          <p14:tracePt t="132187" x="6946900" y="1455738"/>
          <p14:tracePt t="132199" x="6946900" y="1476375"/>
          <p14:tracePt t="132219" x="6946900" y="1546225"/>
          <p14:tracePt t="132233" x="6946900" y="1589088"/>
          <p14:tracePt t="132255" x="6946900" y="1638300"/>
          <p14:tracePt t="132278" x="6946900" y="1700213"/>
          <p14:tracePt t="132299" x="6946900" y="1749425"/>
          <p14:tracePt t="132319" x="6954838" y="1790700"/>
          <p14:tracePt t="132340" x="6954838" y="1833563"/>
          <p14:tracePt t="132367" x="6954838" y="1874838"/>
          <p14:tracePt t="132387" x="6954838" y="1903413"/>
          <p14:tracePt t="132399" x="6954838" y="1917700"/>
          <p14:tracePt t="132416" x="6954838" y="1938338"/>
          <p14:tracePt t="132438" x="6946900" y="1952625"/>
          <p14:tracePt t="132525" x="6967538" y="1903413"/>
          <p14:tracePt t="132538" x="6981825" y="1868488"/>
          <p14:tracePt t="132539" x="6981825" y="1854200"/>
          <p14:tracePt t="132554" x="7010400" y="1804988"/>
          <p14:tracePt t="132570" x="7031038" y="1743075"/>
          <p14:tracePt t="132587" x="7059613" y="1638300"/>
          <p14:tracePt t="132600" x="7080250" y="1546225"/>
          <p14:tracePt t="132617" x="7100888" y="1447800"/>
          <p14:tracePt t="132637" x="7100888" y="1301750"/>
          <p14:tracePt t="132649" x="7100888" y="1258888"/>
          <p14:tracePt t="132668" x="7065963" y="1162050"/>
          <p14:tracePt t="132687" x="7045325" y="1133475"/>
          <p14:tracePt t="132700" x="7002463" y="1092200"/>
          <p14:tracePt t="132716" x="6981825" y="1077913"/>
          <p14:tracePt t="132870" x="6981825" y="1049338"/>
          <p14:tracePt t="132885" x="6981825" y="1028700"/>
          <p14:tracePt t="132904" x="6981825" y="1008063"/>
          <p14:tracePt t="132916" x="6981825" y="979488"/>
          <p14:tracePt t="132935" x="6981825" y="958850"/>
          <p14:tracePt t="132951" x="6981825" y="944563"/>
          <p14:tracePt t="133039" x="6981825" y="973138"/>
          <p14:tracePt t="133055" x="6981825" y="1000125"/>
          <p14:tracePt t="133056" x="6981825" y="1014413"/>
          <p14:tracePt t="133072" x="6981825" y="1057275"/>
          <p14:tracePt t="133088" x="6981825" y="1098550"/>
          <p14:tracePt t="133100" x="6981825" y="1119188"/>
          <p14:tracePt t="133102" x="6981825" y="1141413"/>
          <p14:tracePt t="133117" x="6981825" y="1182688"/>
          <p14:tracePt t="133138" x="6981825" y="1231900"/>
          <p14:tracePt t="133139" x="6981825" y="1252538"/>
          <p14:tracePt t="133150" x="6981825" y="1273175"/>
          <p14:tracePt t="133169" x="6981825" y="1316038"/>
          <p14:tracePt t="133187" x="6989763" y="1343025"/>
          <p14:tracePt t="133200" x="6989763" y="1357313"/>
          <p14:tracePt t="133219" x="6989763" y="1377950"/>
          <p14:tracePt t="133237" x="6989763" y="1392238"/>
          <p14:tracePt t="133261" x="6989763" y="1412875"/>
          <p14:tracePt t="133286" x="6989763" y="1427163"/>
          <p14:tracePt t="133305" x="6989763" y="1441450"/>
          <p14:tracePt t="133321" x="6989763" y="1447800"/>
          <p14:tracePt t="133338" x="6989763" y="1455738"/>
          <p14:tracePt t="133355" x="6989763" y="1470025"/>
          <p14:tracePt t="133367" x="6989763" y="1490663"/>
          <p14:tracePt t="133387" x="6989763" y="1504950"/>
          <p14:tracePt t="133399" x="6989763" y="1511300"/>
          <p14:tracePt t="133416" x="6989763" y="1531938"/>
          <p14:tracePt t="133572" x="7010400" y="1511300"/>
          <p14:tracePt t="133586" x="7031038" y="1497013"/>
          <p14:tracePt t="133600" x="7045325" y="1490663"/>
          <p14:tracePt t="133621" x="7045325" y="1484313"/>
          <p14:tracePt t="133697" x="7037388" y="1484313"/>
          <p14:tracePt t="133712" x="7010400" y="1484313"/>
          <p14:tracePt t="133736" x="6981825" y="1484313"/>
          <p14:tracePt t="133763" x="6961188" y="1497013"/>
          <p14:tracePt t="133787" x="6954838" y="1497013"/>
          <p14:tracePt t="133916" x="6975475" y="1490663"/>
          <p14:tracePt t="133937" x="7024688" y="1476375"/>
          <p14:tracePt t="133950" x="7073900" y="1476375"/>
          <p14:tracePt t="133967" x="7150100" y="1470025"/>
          <p14:tracePt t="133980" x="7234238" y="1447800"/>
          <p14:tracePt t="134002" x="7345363" y="1420813"/>
          <p14:tracePt t="134022" x="7408863" y="1400175"/>
          <p14:tracePt t="134039" x="7458075" y="1385888"/>
          <p14:tracePt t="134055" x="7464425" y="1377950"/>
          <p14:tracePt t="134167" x="7415213" y="1377950"/>
          <p14:tracePt t="134182" x="7359650" y="1392238"/>
          <p14:tracePt t="134204" x="7234238" y="1412875"/>
          <p14:tracePt t="134222" x="7156450" y="1427163"/>
          <p14:tracePt t="134246" x="7065963" y="1455738"/>
          <p14:tracePt t="134269" x="6981825" y="1484313"/>
          <p14:tracePt t="134289" x="6911975" y="1511300"/>
          <p14:tracePt t="134306" x="6842125" y="1539875"/>
          <p14:tracePt t="134318" x="6765925" y="1560513"/>
          <p14:tracePt t="134336" x="6737350" y="1566863"/>
          <p14:tracePt t="134356" x="6696075" y="1581150"/>
          <p14:tracePt t="134367" x="6673850" y="1581150"/>
          <p14:tracePt t="134384" x="6597650" y="1589088"/>
          <p14:tracePt t="134403" x="6534150" y="1601788"/>
          <p14:tracePt t="134422" x="6443663" y="1609725"/>
          <p14:tracePt t="134438" x="6400800" y="1616075"/>
          <p14:tracePt t="134451" x="6373813" y="1616075"/>
          <p14:tracePt t="134471" x="6338888" y="1616075"/>
          <p14:tracePt t="134484" x="6324600" y="1616075"/>
          <p14:tracePt t="134505" x="6296025" y="1616075"/>
          <p14:tracePt t="134522" x="6283325" y="1595438"/>
          <p14:tracePt t="134539" x="6261100" y="1566863"/>
          <p14:tracePt t="134555" x="6240463" y="1511300"/>
          <p14:tracePt t="134556" x="6234113" y="1490663"/>
          <p14:tracePt t="134568" x="6226175" y="1441450"/>
          <p14:tracePt t="134587" x="6219825" y="1295400"/>
          <p14:tracePt t="134601" x="6234113" y="1217613"/>
          <p14:tracePt t="134617" x="6269038" y="1154113"/>
          <p14:tracePt t="134637" x="6303963" y="1112838"/>
          <p14:tracePt t="134639" x="6310313" y="1098550"/>
          <p14:tracePt t="134651" x="6330950" y="1077913"/>
          <p14:tracePt t="134667" x="6373813" y="1042988"/>
          <p14:tracePt t="134684" x="6435725" y="1000125"/>
          <p14:tracePt t="134700" x="6484938" y="973138"/>
          <p14:tracePt t="134717" x="6542088" y="958850"/>
          <p14:tracePt t="134737" x="6638925" y="952500"/>
          <p14:tracePt t="134751" x="6696075" y="944563"/>
          <p14:tracePt t="134768" x="6757988" y="944563"/>
          <p14:tracePt t="134784" x="6856413" y="944563"/>
          <p14:tracePt t="134804" x="7010400" y="979488"/>
          <p14:tracePt t="134818" x="7143750" y="1014413"/>
          <p14:tracePt t="134836" x="7248525" y="1049338"/>
          <p14:tracePt t="134852" x="7324725" y="1092200"/>
          <p14:tracePt t="134869" x="7359650" y="1112838"/>
          <p14:tracePt t="134885" x="7373938" y="1133475"/>
          <p14:tracePt t="134900" x="7380288" y="1162050"/>
          <p14:tracePt t="134902" x="7380288" y="1168400"/>
          <p14:tracePt t="134918" x="7380288" y="1203325"/>
          <p14:tracePt t="134935" x="7359650" y="1273175"/>
          <p14:tracePt t="134952" x="7318375" y="1357313"/>
          <p14:tracePt t="134968" x="7269163" y="1441450"/>
          <p14:tracePt t="134985" x="7191375" y="1554163"/>
          <p14:tracePt t="135002" x="7129463" y="1624013"/>
          <p14:tracePt t="135018" x="7065963" y="1685925"/>
          <p14:tracePt t="135036" x="7016750" y="1714500"/>
          <p14:tracePt t="135053" x="6961188" y="1735138"/>
          <p14:tracePt t="135069" x="6911975" y="1749425"/>
          <p14:tracePt t="135085" x="6856413" y="1749425"/>
          <p14:tracePt t="135103" x="6821488" y="1749425"/>
          <p14:tracePt t="135119" x="6800850" y="1749425"/>
          <p14:tracePt t="135136" x="6786563" y="1749425"/>
          <p14:tracePt t="135152" x="6786563" y="1743075"/>
          <p14:tracePt t="135168" x="6778625" y="1735138"/>
          <p14:tracePt t="135202" x="6778625" y="1728788"/>
          <p14:tracePt t="135274" x="6786563" y="1720850"/>
          <p14:tracePt t="135288" x="6792913" y="1714500"/>
          <p14:tracePt t="135303" x="6813550" y="1700213"/>
          <p14:tracePt t="135319" x="6848475" y="1679575"/>
          <p14:tracePt t="135336" x="6932613" y="1638300"/>
          <p14:tracePt t="135353" x="6967538" y="1616075"/>
          <p14:tracePt t="135369" x="7016750" y="1581150"/>
          <p14:tracePt t="135385" x="7059613" y="1560513"/>
          <p14:tracePt t="135403" x="7100888" y="1531938"/>
          <p14:tracePt t="135419" x="7150100" y="1497013"/>
          <p14:tracePt t="135436" x="7164388" y="1490663"/>
          <p14:tracePt t="135452" x="7178675" y="1484313"/>
          <p14:tracePt t="135469" x="7185025" y="1476375"/>
          <p14:tracePt t="135486" x="7191375" y="1470025"/>
          <p14:tracePt t="135503" x="7199313" y="1470025"/>
          <p14:tracePt t="135541" x="7205663" y="1470025"/>
          <p14:tracePt t="135791" x="0" y="0"/>
        </p14:tracePtLst>
        <p14:tracePtLst>
          <p14:tracePt t="151763" x="8367713" y="3176588"/>
          <p14:tracePt t="151887" x="8367713" y="3205163"/>
          <p14:tracePt t="151898" x="8367713" y="3233738"/>
          <p14:tracePt t="151918" x="8367713" y="3260725"/>
          <p14:tracePt t="151936" x="8374063" y="3309938"/>
          <p14:tracePt t="151950" x="8374063" y="3324225"/>
          <p14:tracePt t="151969" x="8382000" y="3338513"/>
          <p14:tracePt t="151983" x="8382000" y="3352800"/>
          <p14:tracePt t="151999" x="8382000" y="3365500"/>
          <p14:tracePt t="152019" x="8388350" y="3394075"/>
          <p14:tracePt t="152043" x="8394700" y="3429000"/>
          <p14:tracePt t="152065" x="8394700" y="3449638"/>
          <p14:tracePt t="152088" x="8394700" y="3463925"/>
          <p14:tracePt t="152104" x="8402638" y="3470275"/>
          <p14:tracePt t="152116" x="8402638" y="3484563"/>
          <p14:tracePt t="152135" x="8402638" y="3498850"/>
          <p14:tracePt t="152153" x="8402638" y="3527425"/>
          <p14:tracePt t="152166" x="8408988" y="3533775"/>
          <p14:tracePt t="152167" x="8408988" y="3541713"/>
          <p14:tracePt t="152185" x="8408988" y="3554413"/>
          <p14:tracePt t="152199" x="8408988" y="3576638"/>
          <p14:tracePt t="152220" x="8416925" y="3611563"/>
          <p14:tracePt t="152233" x="8416925" y="3617913"/>
          <p14:tracePt t="152249" x="8416925" y="3673475"/>
          <p14:tracePt t="152265" x="8416925" y="3681413"/>
          <p14:tracePt t="152282" x="8416925" y="3687763"/>
          <p14:tracePt t="152303" x="8416925" y="3702050"/>
          <p14:tracePt t="152337" x="8416925" y="3708400"/>
          <p14:tracePt t="152401" x="8416925" y="3716338"/>
          <p14:tracePt t="152431" x="8416925" y="3722688"/>
          <p14:tracePt t="152463" x="8416925" y="3730625"/>
          <p14:tracePt t="152621" x="0" y="0"/>
        </p14:tracePtLst>
        <p14:tracePtLst>
          <p14:tracePt t="159790" x="5170488" y="2106613"/>
          <p14:tracePt t="159856" x="5176838" y="2106613"/>
          <p14:tracePt t="159872" x="5184775" y="2106613"/>
          <p14:tracePt t="159890" x="5197475" y="2098675"/>
          <p14:tracePt t="159908" x="5211763" y="2098675"/>
          <p14:tracePt t="159923" x="5232400" y="2098675"/>
          <p14:tracePt t="159944" x="5281613" y="2092325"/>
          <p14:tracePt t="159945" x="5316538" y="2092325"/>
          <p14:tracePt t="159961" x="5380038" y="2085975"/>
          <p14:tracePt t="159979" x="5456238" y="2085975"/>
          <p14:tracePt t="159994" x="5540375" y="2085975"/>
          <p14:tracePt t="160006" x="5624513" y="2085975"/>
          <p14:tracePt t="160025" x="5694363" y="2092325"/>
          <p14:tracePt t="160043" x="5764213" y="2092325"/>
          <p14:tracePt t="160056" x="5792788" y="2092325"/>
          <p14:tracePt t="160077" x="5870575" y="2092325"/>
          <p14:tracePt t="160089" x="5918200" y="2092325"/>
          <p14:tracePt t="160108" x="5975350" y="2092325"/>
          <p14:tracePt t="160122" x="6030913" y="2098675"/>
          <p14:tracePt t="160141" x="6100763" y="2098675"/>
          <p14:tracePt t="160160" x="6156325" y="2106613"/>
          <p14:tracePt t="160162" x="6184900" y="2106613"/>
          <p14:tracePt t="160178" x="6234113" y="2106613"/>
          <p14:tracePt t="160195" x="6283325" y="2106613"/>
          <p14:tracePt t="160211" x="6345238" y="2106613"/>
          <p14:tracePt t="160228" x="6400800" y="2112963"/>
          <p14:tracePt t="160239" x="6472238" y="2112963"/>
          <p14:tracePt t="160258" x="6554788" y="2120900"/>
          <p14:tracePt t="160273" x="6708775" y="2120900"/>
          <p14:tracePt t="160293" x="6842125" y="2106613"/>
          <p14:tracePt t="160306" x="6954838" y="2092325"/>
          <p14:tracePt t="160325" x="7051675" y="2085975"/>
          <p14:tracePt t="160344" x="7191375" y="2078038"/>
          <p14:tracePt t="160356" x="7219950" y="2078038"/>
          <p14:tracePt t="160375" x="7324725" y="2078038"/>
          <p14:tracePt t="160392" x="7388225" y="2078038"/>
          <p14:tracePt t="160408" x="7486650" y="2078038"/>
          <p14:tracePt t="160426" x="7646988" y="2078038"/>
          <p14:tracePt t="160444" x="7758113" y="2078038"/>
          <p14:tracePt t="160461" x="7864475" y="2078038"/>
          <p14:tracePt t="160462" x="7926388" y="2078038"/>
          <p14:tracePt t="160478" x="8053388" y="2078038"/>
          <p14:tracePt t="160489" x="8108950" y="2078038"/>
          <p14:tracePt t="160509" x="8283575" y="2063750"/>
          <p14:tracePt t="160528" x="8388350" y="2057400"/>
          <p14:tracePt t="160540" x="8513763" y="2057400"/>
          <p14:tracePt t="160558" x="8632825" y="2057400"/>
          <p14:tracePt t="160577" x="8766175" y="2057400"/>
          <p14:tracePt t="160589" x="8815388" y="2057400"/>
          <p14:tracePt t="160609" x="8913813" y="2071688"/>
          <p14:tracePt t="160622" x="8934450" y="2078038"/>
          <p14:tracePt t="160791" x="8926513" y="2085975"/>
          <p14:tracePt t="160793" x="8913813" y="2085975"/>
          <p14:tracePt t="160806" x="8891588" y="2092325"/>
          <p14:tracePt t="160828" x="8807450" y="2112963"/>
          <p14:tracePt t="160839" x="8710613" y="2112963"/>
          <p14:tracePt t="160858" x="8618538" y="2120900"/>
          <p14:tracePt t="160877" x="8429625" y="2120900"/>
          <p14:tracePt t="160889" x="8318500" y="2120900"/>
          <p14:tracePt t="160909" x="8185150" y="2120900"/>
          <p14:tracePt t="160922" x="8074025" y="2120900"/>
          <p14:tracePt t="160939" x="7969250" y="2120900"/>
          <p14:tracePt t="160956" x="7905750" y="2127250"/>
          <p14:tracePt t="160973" x="7772400" y="2141538"/>
          <p14:tracePt t="160990" x="7675563" y="2141538"/>
          <p14:tracePt t="161006" x="7597775" y="2141538"/>
          <p14:tracePt t="161026" x="7478713" y="2141538"/>
          <p14:tracePt t="161040" x="7388225" y="2147888"/>
          <p14:tracePt t="161059" x="7324725" y="2147888"/>
          <p14:tracePt t="161072" x="7240588" y="2147888"/>
          <p14:tracePt t="161093" x="7100888" y="2147888"/>
          <p14:tracePt t="161111" x="6996113" y="2147888"/>
          <p14:tracePt t="161127" x="6911975" y="2147888"/>
          <p14:tracePt t="161151" x="6731000" y="2147888"/>
          <p14:tracePt t="161177" x="6472238" y="2147888"/>
          <p14:tracePt t="161194" x="6338888" y="2147888"/>
          <p14:tracePt t="161210" x="6219825" y="2155825"/>
          <p14:tracePt t="161228" x="6094413" y="2155825"/>
          <p14:tracePt t="161244" x="6010275" y="2155825"/>
          <p14:tracePt t="161256" x="5961063" y="2155825"/>
          <p14:tracePt t="161275" x="5862638" y="2141538"/>
          <p14:tracePt t="161290" x="5813425" y="2133600"/>
          <p14:tracePt t="161310" x="5722938" y="2133600"/>
          <p14:tracePt t="161328" x="5673725" y="2133600"/>
          <p14:tracePt t="161345" x="5632450" y="2133600"/>
          <p14:tracePt t="161357" x="5568950" y="2133600"/>
          <p14:tracePt t="161372" x="5492750" y="2141538"/>
          <p14:tracePt t="161391" x="5386388" y="2141538"/>
          <p14:tracePt t="161392" x="5359400" y="2141538"/>
          <p14:tracePt t="161412" x="5310188" y="2141538"/>
          <p14:tracePt t="161427" x="5268913" y="2141538"/>
          <p14:tracePt t="161444" x="5211763" y="2133600"/>
          <p14:tracePt t="161461" x="5184775" y="2133600"/>
          <p14:tracePt t="161478" x="5162550" y="2133600"/>
          <p14:tracePt t="161490" x="5149850" y="2127250"/>
          <p14:tracePt t="161510" x="5141913" y="2127250"/>
          <p14:tracePt t="161528" x="5135563" y="2127250"/>
          <p14:tracePt t="161775" x="5135563" y="2120900"/>
          <p14:tracePt t="161842" x="5197475" y="2112963"/>
          <p14:tracePt t="161858" x="5338763" y="2120900"/>
          <p14:tracePt t="161873" x="5499100" y="2141538"/>
          <p14:tracePt t="161896" x="5799138" y="2155825"/>
          <p14:tracePt t="161914" x="6121400" y="2155825"/>
          <p14:tracePt t="161919" x="6296025" y="2155825"/>
          <p14:tracePt t="161944" x="6772275" y="2155825"/>
          <p14:tracePt t="161962" x="7234238" y="2120900"/>
          <p14:tracePt t="161973" x="7373938" y="2098675"/>
          <p14:tracePt t="161993" x="7681913" y="2057400"/>
          <p14:tracePt t="162012" x="7842250" y="2043113"/>
          <p14:tracePt t="162031" x="8004175" y="2043113"/>
          <p14:tracePt t="162037" x="8059738" y="2043113"/>
          <p14:tracePt t="162058" x="8143875" y="2043113"/>
          <p14:tracePt t="162060" x="8170863" y="2051050"/>
          <p14:tracePt t="162077" x="8240713" y="2051050"/>
          <p14:tracePt t="162090" x="8297863" y="2057400"/>
          <p14:tracePt t="162111" x="8367713" y="2063750"/>
          <p14:tracePt t="162124" x="8437563" y="2063750"/>
          <p14:tracePt t="162144" x="8521700" y="2063750"/>
          <p14:tracePt t="162163" x="8577263" y="2063750"/>
          <p14:tracePt t="162178" x="8626475" y="2063750"/>
          <p14:tracePt t="162179" x="8632825" y="2063750"/>
          <p14:tracePt t="162196" x="8647113" y="2071688"/>
          <p14:tracePt t="162212" x="8655050" y="2078038"/>
          <p14:tracePt t="162224" x="8667750" y="2078038"/>
          <p14:tracePt t="162244" x="8675688" y="2078038"/>
          <p14:tracePt t="162257" x="8682038" y="2078038"/>
          <p14:tracePt t="162275" x="8689975" y="2085975"/>
          <p14:tracePt t="162296" x="8724900" y="2098675"/>
          <p14:tracePt t="162307" x="8745538" y="2098675"/>
          <p14:tracePt t="162326" x="8772525" y="2106613"/>
          <p14:tracePt t="162341" x="8801100" y="2106613"/>
          <p14:tracePt t="162357" x="8821738" y="2112963"/>
          <p14:tracePt t="162377" x="8836025" y="2112963"/>
          <p14:tracePt t="162390" x="8842375" y="2112963"/>
          <p14:tracePt t="162410" x="8850313" y="2112963"/>
          <p14:tracePt t="162633" x="0" y="0"/>
        </p14:tracePtLst>
        <p14:tracePtLst>
          <p14:tracePt t="166899" x="2749550" y="1400175"/>
          <p14:tracePt t="167056" x="2749550" y="1412875"/>
          <p14:tracePt t="167084" x="2755900" y="1427163"/>
          <p14:tracePt t="167117" x="2770188" y="1447800"/>
          <p14:tracePt t="167151" x="2770188" y="1455738"/>
          <p14:tracePt t="167153" x="2770188" y="1462088"/>
          <p14:tracePt t="167179" x="2778125" y="1470025"/>
          <p14:tracePt t="167197" x="2778125" y="1476375"/>
          <p14:tracePt t="167233" x="2778125" y="1484313"/>
          <p14:tracePt t="167265" x="2778125" y="1497013"/>
          <p14:tracePt t="167278" x="2778125" y="1504950"/>
          <p14:tracePt t="167300" x="2778125" y="1511300"/>
          <p14:tracePt t="167324" x="2778125" y="1525588"/>
          <p14:tracePt t="167346" x="2778125" y="1531938"/>
          <p14:tracePt t="167347" x="2778125" y="1539875"/>
          <p14:tracePt t="167373" x="2778125" y="1566863"/>
          <p14:tracePt t="167401" x="2778125" y="1595438"/>
          <p14:tracePt t="167417" x="2778125" y="1616075"/>
          <p14:tracePt t="167428" x="2778125" y="1624013"/>
          <p14:tracePt t="167449" x="2778125" y="1658938"/>
          <p14:tracePt t="167462" x="2778125" y="1685925"/>
          <p14:tracePt t="167478" x="2778125" y="1708150"/>
          <p14:tracePt t="167499" x="2778125" y="1755775"/>
          <p14:tracePt t="167512" x="2778125" y="1784350"/>
          <p14:tracePt t="167532" x="2778125" y="1812925"/>
          <p14:tracePt t="167545" x="2778125" y="1854200"/>
          <p14:tracePt t="167562" x="2778125" y="1889125"/>
          <p14:tracePt t="167578" x="2778125" y="1917700"/>
          <p14:tracePt t="167595" x="2778125" y="1952625"/>
          <p14:tracePt t="167617" x="2778125" y="1966913"/>
          <p14:tracePt t="167618" x="2778125" y="1987550"/>
          <p14:tracePt t="167633" x="2778125" y="2016125"/>
          <p14:tracePt t="167649" x="2778125" y="2036763"/>
          <p14:tracePt t="167662" x="2778125" y="2063750"/>
          <p14:tracePt t="167678" x="2778125" y="2078038"/>
          <p14:tracePt t="167697" x="2778125" y="2106613"/>
          <p14:tracePt t="167716" x="2778125" y="2127250"/>
          <p14:tracePt t="167729" x="2784475" y="2155825"/>
          <p14:tracePt t="167749" x="2784475" y="2170113"/>
          <p14:tracePt t="167762" x="2784475" y="2176463"/>
          <p14:tracePt t="167781" x="2784475" y="2182813"/>
          <p14:tracePt t="167799" x="2784475" y="2190750"/>
          <p14:tracePt t="167816" x="2790825" y="2190750"/>
          <p14:tracePt t="167867" x="2790825" y="2197100"/>
          <p14:tracePt t="167902" x="2790825" y="2190750"/>
          <p14:tracePt t="167905" x="2790825" y="2176463"/>
          <p14:tracePt t="167930" x="2790825" y="2071688"/>
          <p14:tracePt t="167949" x="2790825" y="1931988"/>
          <p14:tracePt t="167959" x="2790825" y="1882775"/>
          <p14:tracePt t="167981" x="2798763" y="1728788"/>
          <p14:tracePt t="167995" x="2798763" y="1673225"/>
          <p14:tracePt t="168016" x="2798763" y="1595438"/>
          <p14:tracePt t="168028" x="2798763" y="1566863"/>
          <p14:tracePt t="168045" x="2798763" y="1511300"/>
          <p14:tracePt t="168070" x="2798763" y="1462088"/>
          <p14:tracePt t="168099" x="2790825" y="1412875"/>
          <p14:tracePt t="168117" x="2790825" y="1400175"/>
          <p14:tracePt t="168133" x="2790825" y="1385888"/>
          <p14:tracePt t="168150" x="2790825" y="1357313"/>
          <p14:tracePt t="168162" x="2790825" y="1350963"/>
          <p14:tracePt t="168183" x="2790825" y="1322388"/>
          <p14:tracePt t="168200" x="2790825" y="1301750"/>
          <p14:tracePt t="168212" x="2790825" y="1287463"/>
          <p14:tracePt t="168231" x="2790825" y="1281113"/>
          <p14:tracePt t="168330" x="2790825" y="1308100"/>
          <p14:tracePt t="168350" x="2790825" y="1350963"/>
          <p14:tracePt t="168352" x="2790825" y="1365250"/>
          <p14:tracePt t="168366" x="2790825" y="1377950"/>
          <p14:tracePt t="168384" x="2790825" y="1427163"/>
          <p14:tracePt t="168399" x="2790825" y="1462088"/>
          <p14:tracePt t="168412" x="2790825" y="1497013"/>
          <p14:tracePt t="168431" x="2790825" y="1511300"/>
          <p14:tracePt t="168446" x="2790825" y="1560513"/>
          <p14:tracePt t="168466" x="2790825" y="1624013"/>
          <p14:tracePt t="168484" x="2790825" y="1665288"/>
          <p14:tracePt t="168495" x="2790825" y="1714500"/>
          <p14:tracePt t="168515" x="2790825" y="1755775"/>
          <p14:tracePt t="168529" x="2790825" y="1798638"/>
          <p14:tracePt t="168549" x="2790825" y="1847850"/>
          <p14:tracePt t="168562" x="2790825" y="1874838"/>
          <p14:tracePt t="168578" x="2790825" y="1903413"/>
          <p14:tracePt t="168597" x="2790825" y="1924050"/>
          <p14:tracePt t="168616" x="2790825" y="1966913"/>
          <p14:tracePt t="168634" x="2790825" y="1987550"/>
          <p14:tracePt t="168650" x="2790825" y="2008188"/>
          <p14:tracePt t="168662" x="2790825" y="2028825"/>
          <p14:tracePt t="168684" x="2790825" y="2071688"/>
          <p14:tracePt t="168695" x="2790825" y="2112963"/>
          <p14:tracePt t="168716" x="2790825" y="2141538"/>
          <p14:tracePt t="168729" x="2790825" y="2162175"/>
          <p14:tracePt t="168748" x="2790825" y="2170113"/>
          <p14:tracePt t="168762" x="2790825" y="2176463"/>
          <p14:tracePt t="168782" x="2790825" y="2197100"/>
          <p14:tracePt t="168795" x="2790825" y="2211388"/>
          <p14:tracePt t="168812" x="2790825" y="2217738"/>
          <p14:tracePt t="168831" x="2790825" y="2232025"/>
          <p14:tracePt t="168833" x="2790825" y="2246313"/>
          <p14:tracePt t="168851" x="2790825" y="2260600"/>
          <p14:tracePt t="168868" x="2790825" y="2274888"/>
          <p14:tracePt t="168881" x="2790825" y="2295525"/>
          <p14:tracePt t="168900" x="2790825" y="2324100"/>
          <p14:tracePt t="168912" x="2790825" y="2330450"/>
          <p14:tracePt t="169510" x="2784475" y="2330450"/>
          <p14:tracePt t="169525" x="2770188" y="2330450"/>
          <p14:tracePt t="170117" x="2693988" y="2324100"/>
          <p14:tracePt t="170134" x="2581275" y="2309813"/>
          <p14:tracePt t="170152" x="2287588" y="2274888"/>
          <p14:tracePt t="170165" x="2182813" y="2266950"/>
          <p14:tracePt t="170181" x="1979613" y="2260600"/>
          <p14:tracePt t="170182" x="1895475" y="2260600"/>
          <p14:tracePt t="170201" x="1776413" y="2260600"/>
          <p14:tracePt t="170214" x="1706563" y="2260600"/>
          <p14:tracePt t="170233" x="1685925" y="2274888"/>
          <p14:tracePt t="170252" x="1665288" y="2274888"/>
          <p14:tracePt t="170278" x="1644650" y="2266950"/>
          <p14:tracePt t="170298" x="1595438" y="2239963"/>
          <p14:tracePt t="170314" x="1539875" y="2211388"/>
          <p14:tracePt t="170336" x="1447800" y="2170113"/>
          <p14:tracePt t="170352" x="1385888" y="2141538"/>
          <p14:tracePt t="170370" x="1316038" y="2106613"/>
          <p14:tracePt t="170381" x="1293813" y="2092325"/>
          <p14:tracePt t="170398" x="1273175" y="2078038"/>
          <p14:tracePt t="170417" x="1238250" y="2036763"/>
          <p14:tracePt t="170431" x="1217613" y="2008188"/>
          <p14:tracePt t="170450" x="1196975" y="1987550"/>
          <p14:tracePt t="170469" x="1182688" y="1958975"/>
          <p14:tracePt t="170481" x="1182688" y="1944688"/>
          <p14:tracePt t="170482" x="1182688" y="1938338"/>
          <p14:tracePt t="170500" x="1174750" y="1909763"/>
          <p14:tracePt t="170517" x="1168400" y="1868488"/>
          <p14:tracePt t="170531" x="1162050" y="1827213"/>
          <p14:tracePt t="170548" x="1162050" y="1784350"/>
          <p14:tracePt t="170565" x="1162050" y="1720850"/>
          <p14:tracePt t="170584" x="1162050" y="1673225"/>
          <p14:tracePt t="170603" x="1162050" y="1616075"/>
          <p14:tracePt t="170618" x="1162050" y="1595438"/>
          <p14:tracePt t="170631" x="1162050" y="1581150"/>
          <p14:tracePt t="170652" x="1168400" y="1546225"/>
          <p14:tracePt t="170664" x="1168400" y="1531938"/>
          <p14:tracePt t="170681" x="1168400" y="1525588"/>
          <p14:tracePt t="170736" x="1168400" y="1519238"/>
          <p14:tracePt t="171167" x="1168400" y="1539875"/>
          <p14:tracePt t="171183" x="1174750" y="1554163"/>
          <p14:tracePt t="171201" x="1182688" y="1581150"/>
          <p14:tracePt t="171219" x="1196975" y="1638300"/>
          <p14:tracePt t="171236" x="1209675" y="1673225"/>
          <p14:tracePt t="171252" x="1217613" y="1708150"/>
          <p14:tracePt t="171265" x="1217613" y="1720850"/>
          <p14:tracePt t="171281" x="1223963" y="1735138"/>
          <p14:tracePt t="171298" x="1223963" y="1743075"/>
          <p14:tracePt t="171318" x="1223963" y="1755775"/>
          <p14:tracePt t="171337" x="1223963" y="1763713"/>
          <p14:tracePt t="171353" x="1223963" y="1770063"/>
          <p14:tracePt t="171385" x="1223963" y="1784350"/>
          <p14:tracePt t="171398" x="1223963" y="1804988"/>
          <p14:tracePt t="171420" x="1231900" y="1833563"/>
          <p14:tracePt t="171432" x="1231900" y="1847850"/>
          <p14:tracePt t="171451" x="1238250" y="1889125"/>
          <p14:tracePt t="171469" x="1244600" y="1931988"/>
          <p14:tracePt t="171482" x="1244600" y="1958975"/>
          <p14:tracePt t="171498" x="1244600" y="1993900"/>
          <p14:tracePt t="171515" x="1244600" y="2016125"/>
          <p14:tracePt t="171536" x="1244600" y="2051050"/>
          <p14:tracePt t="171553" x="1244600" y="2085975"/>
          <p14:tracePt t="171571" x="1252538" y="2127250"/>
          <p14:tracePt t="171587" x="1252538" y="2155825"/>
          <p14:tracePt t="171603" x="1258888" y="2182813"/>
          <p14:tracePt t="171620" x="1258888" y="2197100"/>
          <p14:tracePt t="171632" x="1258888" y="2205038"/>
          <p14:tracePt t="171653" x="1258888" y="2211388"/>
          <p14:tracePt t="171702" x="1258888" y="2217738"/>
          <p14:tracePt t="171719" x="1266825" y="2217738"/>
          <p14:tracePt t="172134" x="1273175" y="2217738"/>
          <p14:tracePt t="172150" x="1293813" y="2217738"/>
          <p14:tracePt t="172168" x="1336675" y="2217738"/>
          <p14:tracePt t="172182" x="1412875" y="2205038"/>
          <p14:tracePt t="172199" x="1490663" y="2182813"/>
          <p14:tracePt t="172200" x="1546225" y="2162175"/>
          <p14:tracePt t="172217" x="1630363" y="2127250"/>
          <p14:tracePt t="172232" x="1741488" y="2106613"/>
          <p14:tracePt t="172249" x="1889125" y="2078038"/>
          <p14:tracePt t="172266" x="2106613" y="2043113"/>
          <p14:tracePt t="172267" x="2252663" y="2016125"/>
          <p14:tracePt t="172286" x="2609850" y="1987550"/>
          <p14:tracePt t="172304" x="2994025" y="1917700"/>
          <p14:tracePt t="172322" x="3155950" y="1882775"/>
          <p14:tracePt t="172337" x="3203575" y="1854200"/>
          <p14:tracePt t="172350" x="3217863" y="1839913"/>
          <p14:tracePt t="172369" x="3217863" y="1827213"/>
          <p14:tracePt t="172388" x="3203575" y="1798638"/>
          <p14:tracePt t="172399" x="3197225" y="1790700"/>
          <p14:tracePt t="172416" x="3182938" y="1778000"/>
          <p14:tracePt t="172434" x="3176588" y="1763713"/>
          <p14:tracePt t="172453" x="3168650" y="1749425"/>
          <p14:tracePt t="172466" x="3162300" y="1743075"/>
          <p14:tracePt t="172486" x="3133725" y="1714500"/>
          <p14:tracePt t="172504" x="3106738" y="1700213"/>
          <p14:tracePt t="172521" x="3057525" y="1679575"/>
          <p14:tracePt t="172539" x="2979738" y="1658938"/>
          <p14:tracePt t="172569" x="2860675" y="1638300"/>
          <p14:tracePt t="172588" x="2790825" y="1638300"/>
          <p14:tracePt t="172600" x="2778125" y="1638300"/>
          <p14:tracePt t="172794" x="2778125" y="1630363"/>
          <p14:tracePt t="172849" x="2778125" y="1624013"/>
          <p14:tracePt t="172995" x="2778125" y="1630363"/>
          <p14:tracePt t="173009" x="2778125" y="1644650"/>
          <p14:tracePt t="173012" x="2778125" y="1658938"/>
          <p14:tracePt t="173037" x="2770188" y="1708150"/>
          <p14:tracePt t="173055" x="2770188" y="1784350"/>
          <p14:tracePt t="173072" x="2763838" y="1874838"/>
          <p14:tracePt t="173088" x="2755900" y="1966913"/>
          <p14:tracePt t="173100" x="2749550" y="2043113"/>
          <p14:tracePt t="173117" x="2743200" y="2098675"/>
          <p14:tracePt t="173134" x="2735263" y="2133600"/>
          <p14:tracePt t="173150" x="2735263" y="2176463"/>
          <p14:tracePt t="173170" x="2735263" y="2197100"/>
          <p14:tracePt t="173188" x="2735263" y="2205038"/>
          <p14:tracePt t="173199" x="2735263" y="2211388"/>
          <p14:tracePt t="173218" x="2735263" y="2217738"/>
          <p14:tracePt t="173271" x="2735263" y="2225675"/>
          <p14:tracePt t="173288" x="2735263" y="2232025"/>
          <p14:tracePt t="173304" x="2735263" y="2246313"/>
          <p14:tracePt t="173338" x="2735263" y="2252663"/>
          <p14:tracePt t="173350" x="2735263" y="2266950"/>
          <p14:tracePt t="173370" x="2735263" y="2281238"/>
          <p14:tracePt t="173387" x="2735263" y="2295525"/>
          <p14:tracePt t="173400" x="2728913" y="2301875"/>
          <p14:tracePt t="173420" x="2720975" y="2301875"/>
          <p14:tracePt t="173433" x="2720975" y="2309813"/>
          <p14:tracePt t="173450" x="2720975" y="2324100"/>
          <p14:tracePt t="173472" x="2714625" y="2330450"/>
          <p14:tracePt t="173520" x="2714625" y="2336800"/>
          <p14:tracePt t="173818" x="2714625" y="2344738"/>
          <p14:tracePt t="173820" x="2714625" y="2359025"/>
          <p14:tracePt t="173835" x="2714625" y="2393950"/>
          <p14:tracePt t="173853" x="2679700" y="2455863"/>
          <p14:tracePt t="173872" x="2609850" y="2595563"/>
          <p14:tracePt t="173884" x="2574925" y="2638425"/>
          <p14:tracePt t="173900" x="2497138" y="2736850"/>
          <p14:tracePt t="173921" x="2392363" y="2855913"/>
          <p14:tracePt t="173934" x="2343150" y="2925763"/>
          <p14:tracePt t="173953" x="2316163" y="2960688"/>
          <p14:tracePt t="173954" x="2308225" y="2981325"/>
          <p14:tracePt t="173967" x="2301875" y="2987675"/>
          <p14:tracePt t="173989" x="2295525" y="3022600"/>
          <p14:tracePt t="174013" x="2287588" y="3044825"/>
          <p14:tracePt t="174035" x="2287588" y="3051175"/>
          <p14:tracePt t="174227" x="2281238" y="3057525"/>
          <p14:tracePt t="174246" x="2273300" y="3057525"/>
          <p14:tracePt t="174272" x="2259013" y="3065463"/>
          <p14:tracePt t="174289" x="2238375" y="3071813"/>
          <p14:tracePt t="174306" x="2211388" y="3079750"/>
          <p14:tracePt t="174322" x="2057400" y="3127375"/>
          <p14:tracePt t="174335" x="1987550" y="3149600"/>
          <p14:tracePt t="174356" x="1804988" y="3198813"/>
          <p14:tracePt t="174368" x="1679575" y="3205163"/>
          <p14:tracePt t="174386" x="1581150" y="3205163"/>
          <p14:tracePt t="174401" x="1497013" y="3205163"/>
          <p14:tracePt t="174417" x="1420813" y="3205163"/>
          <p14:tracePt t="174437" x="1363663" y="3205163"/>
          <p14:tracePt t="174450" x="1316038" y="3205163"/>
          <p14:tracePt t="174469" x="1273175" y="3205163"/>
          <p14:tracePt t="174489" x="1203325" y="3198813"/>
          <p14:tracePt t="174506" x="1168400" y="3190875"/>
          <p14:tracePt t="174523" x="1133475" y="3184525"/>
          <p14:tracePt t="174541" x="1104900" y="3176588"/>
          <p14:tracePt t="174556" x="1084263" y="3170238"/>
          <p14:tracePt t="174573" x="1077913" y="3162300"/>
          <p14:tracePt t="174584" x="1063625" y="3149600"/>
          <p14:tracePt t="174605" x="1049338" y="3141663"/>
          <p14:tracePt t="174618" x="1014413" y="3121025"/>
          <p14:tracePt t="174634" x="973138" y="3100388"/>
          <p14:tracePt t="174654" x="909638" y="3079750"/>
          <p14:tracePt t="174668" x="874713" y="3065463"/>
          <p14:tracePt t="174688" x="839788" y="3065463"/>
          <p14:tracePt t="174701" x="811213" y="3065463"/>
          <p14:tracePt t="174717" x="811213" y="3057525"/>
          <p14:tracePt t="174737" x="804863" y="3057525"/>
          <p14:tracePt t="174768" x="796925" y="3057525"/>
          <p14:tracePt t="174963" x="804863" y="3057525"/>
          <p14:tracePt t="174976" x="811213" y="3057525"/>
          <p14:tracePt t="175003" x="839788" y="3057525"/>
          <p14:tracePt t="175023" x="881063" y="3057525"/>
          <p14:tracePt t="175044" x="965200" y="3065463"/>
          <p14:tracePt t="175073" x="1168400" y="3092450"/>
          <p14:tracePt t="175085" x="1217613" y="3100388"/>
          <p14:tracePt t="175102" x="1412875" y="3100388"/>
          <p14:tracePt t="175118" x="1525588" y="3100388"/>
          <p14:tracePt t="175135" x="1609725" y="3100388"/>
          <p14:tracePt t="175152" x="1657350" y="3100388"/>
          <p14:tracePt t="175168" x="1685925" y="3092450"/>
          <p14:tracePt t="175186" x="1693863" y="3092450"/>
          <p14:tracePt t="175209" x="1714500" y="3086100"/>
          <p14:tracePt t="175231" x="1763713" y="3086100"/>
          <p14:tracePt t="175256" x="1860550" y="3071813"/>
          <p14:tracePt t="175274" x="1965325" y="3065463"/>
          <p14:tracePt t="175275" x="2008188" y="3065463"/>
          <p14:tracePt t="175291" x="2141538" y="3065463"/>
          <p14:tracePt t="175302" x="2189163" y="3065463"/>
          <p14:tracePt t="175318" x="2316163" y="3065463"/>
          <p14:tracePt t="175337" x="2476500" y="3057525"/>
          <p14:tracePt t="175352" x="2546350" y="3057525"/>
          <p14:tracePt t="175370" x="2624138" y="3057525"/>
          <p14:tracePt t="175389" x="2743200" y="3057525"/>
          <p14:tracePt t="175402" x="2833688" y="3051175"/>
          <p14:tracePt t="175418" x="2897188" y="3044825"/>
          <p14:tracePt t="175440" x="2987675" y="3030538"/>
          <p14:tracePt t="175473" x="3063875" y="3009900"/>
          <p14:tracePt t="175490" x="3078163" y="3001963"/>
          <p14:tracePt t="175507" x="3092450" y="2995613"/>
          <p14:tracePt t="175539" x="3098800" y="2987675"/>
          <p14:tracePt t="175590" x="3098800" y="2981325"/>
          <p14:tracePt t="175618" x="3106738" y="2973388"/>
          <p14:tracePt t="175638" x="3113088" y="2960688"/>
          <p14:tracePt t="175651" x="3133725" y="2946400"/>
          <p14:tracePt t="175672" x="3162300" y="2911475"/>
          <p14:tracePt t="175685" x="3176588" y="2903538"/>
          <p14:tracePt t="175702" x="3203575" y="2876550"/>
          <p14:tracePt t="175718" x="3225800" y="2855913"/>
          <p14:tracePt t="175738" x="3260725" y="2813050"/>
          <p14:tracePt t="175757" x="3330575" y="2763838"/>
          <p14:tracePt t="175774" x="3365500" y="2736850"/>
          <p14:tracePt t="175791" x="3386138" y="2728913"/>
          <p14:tracePt t="175802" x="3414713" y="2714625"/>
          <p14:tracePt t="175824" x="3435350" y="2701925"/>
          <p14:tracePt t="175840" x="3449638" y="2687638"/>
          <p14:tracePt t="175852" x="3455988" y="2679700"/>
          <p14:tracePt t="175886" x="3455988" y="2673350"/>
          <p14:tracePt t="175905" x="3462338" y="2667000"/>
          <p14:tracePt t="175918" x="3470275" y="2667000"/>
          <p14:tracePt t="175940" x="3484563" y="2659063"/>
          <p14:tracePt t="175943" x="3490913" y="2652713"/>
          <p14:tracePt t="175968" x="3511550" y="2652713"/>
          <p14:tracePt t="175982" x="3533775" y="2644775"/>
          <p14:tracePt t="176001" x="3546475" y="2644775"/>
          <p14:tracePt t="176018" x="3560763" y="2638425"/>
          <p14:tracePt t="176040" x="3581400" y="2638425"/>
          <p14:tracePt t="176056" x="3595688" y="2624138"/>
          <p14:tracePt t="176068" x="3609975" y="2624138"/>
          <p14:tracePt t="176086" x="3624263" y="2609850"/>
          <p14:tracePt t="176105" x="3630613" y="2609850"/>
          <p14:tracePt t="176124" x="3630613" y="2603500"/>
          <p14:tracePt t="176140" x="3638550" y="2603500"/>
          <p14:tracePt t="176153" x="3644900" y="2603500"/>
          <p14:tracePt t="176168" x="3665538" y="2609850"/>
          <p14:tracePt t="176187" x="3694113" y="2624138"/>
          <p14:tracePt t="176205" x="3735388" y="2638425"/>
          <p14:tracePt t="176224" x="3749675" y="2644775"/>
          <p14:tracePt t="176246" x="3757613" y="2644775"/>
          <p14:tracePt t="176259" x="3763963" y="2644775"/>
          <p14:tracePt t="176307" x="3770313" y="2644775"/>
          <p14:tracePt t="176324" x="3784600" y="2638425"/>
          <p14:tracePt t="176337" x="3798888" y="2630488"/>
          <p14:tracePt t="176357" x="3827463" y="2609850"/>
          <p14:tracePt t="176370" x="3840163" y="2595563"/>
          <p14:tracePt t="176389" x="3848100" y="2582863"/>
          <p14:tracePt t="176402" x="3862388" y="2574925"/>
          <p14:tracePt t="176421" x="3862388" y="2560638"/>
          <p14:tracePt t="176440" x="3868738" y="2560638"/>
          <p14:tracePt t="176479" x="3875088" y="2560638"/>
          <p14:tracePt t="176525" x="3883025" y="2560638"/>
          <p14:tracePt t="176555" x="3889375" y="2560638"/>
          <p14:tracePt t="176593" x="3897313" y="2560638"/>
          <p14:tracePt t="176604" x="3897313" y="2568575"/>
          <p14:tracePt t="176625" x="3897313" y="2609850"/>
          <p14:tracePt t="176640" x="3897313" y="2652713"/>
          <p14:tracePt t="176652" x="3897313" y="2673350"/>
          <p14:tracePt t="176673" x="3903663" y="2722563"/>
          <p14:tracePt t="176686" x="3897313" y="2757488"/>
          <p14:tracePt t="176705" x="3883025" y="2792413"/>
          <p14:tracePt t="176725" x="3862388" y="2855913"/>
          <p14:tracePt t="176741" x="3840163" y="2911475"/>
          <p14:tracePt t="176757" x="3827463" y="2938463"/>
          <p14:tracePt t="176775" x="3813175" y="2987675"/>
          <p14:tracePt t="176790" x="3805238" y="3009900"/>
          <p14:tracePt t="176808" x="3798888" y="3030538"/>
          <p14:tracePt t="176819" x="3792538" y="3051175"/>
          <p14:tracePt t="176840" x="3792538" y="3065463"/>
          <p14:tracePt t="176993" x="3792538" y="3036888"/>
          <p14:tracePt t="177006" x="3792538" y="3022600"/>
          <p14:tracePt t="177024" x="3792538" y="2981325"/>
          <p14:tracePt t="177036" x="3792538" y="2973388"/>
          <p14:tracePt t="177055" x="3792538" y="2938463"/>
          <p14:tracePt t="177069" x="3792538" y="2925763"/>
          <p14:tracePt t="177089" x="3792538" y="2911475"/>
          <p14:tracePt t="177090" x="3792538" y="2903538"/>
          <p14:tracePt t="177108" x="3792538" y="2890838"/>
          <p14:tracePt t="177123" x="3792538" y="2882900"/>
          <p14:tracePt t="177155" x="3792538" y="2876550"/>
          <p14:tracePt t="177259" x="3792538" y="2868613"/>
          <p14:tracePt t="177272" x="3757613" y="2855913"/>
          <p14:tracePt t="177291" x="3687763" y="2819400"/>
          <p14:tracePt t="177303" x="3568700" y="2771775"/>
          <p14:tracePt t="177322" x="3344863" y="2693988"/>
          <p14:tracePt t="177341" x="3211513" y="2673350"/>
          <p14:tracePt t="177353" x="3133725" y="2659063"/>
          <p14:tracePt t="177374" x="3113088" y="2659063"/>
          <p14:tracePt t="177391" x="3106738" y="2659063"/>
          <p14:tracePt t="177554" x="3113088" y="2659063"/>
          <p14:tracePt t="177593" x="3127375" y="2659063"/>
          <p14:tracePt t="177624" x="3133725" y="2659063"/>
          <p14:tracePt t="177760" x="3133725" y="2667000"/>
          <p14:tracePt t="177775" x="3141663" y="2673350"/>
          <p14:tracePt t="177792" x="3148013" y="2687638"/>
          <p14:tracePt t="177803" x="3155950" y="2693988"/>
          <p14:tracePt t="177820" x="3162300" y="2722563"/>
          <p14:tracePt t="177836" x="3176588" y="2743200"/>
          <p14:tracePt t="177857" x="3176588" y="2792413"/>
          <p14:tracePt t="177870" x="3182938" y="2819400"/>
          <p14:tracePt t="177891" x="3182938" y="2847975"/>
          <p14:tracePt t="177905" x="3182938" y="2862263"/>
          <p14:tracePt t="177920" x="3182938" y="2882900"/>
          <p14:tracePt t="177937" x="3182938" y="2903538"/>
          <p14:tracePt t="177953" x="3176588" y="2925763"/>
          <p14:tracePt t="177973" x="3176588" y="2952750"/>
          <p14:tracePt t="177992" x="3168650" y="2981325"/>
          <p14:tracePt t="178008" x="3168650" y="2995613"/>
          <p14:tracePt t="178025" x="3168650" y="3001963"/>
          <p14:tracePt t="178037" x="3168650" y="3009900"/>
          <p14:tracePt t="178073" x="3168650" y="3022600"/>
          <p14:tracePt t="178478" x="3252788" y="3051175"/>
          <p14:tracePt t="178491" x="3302000" y="3065463"/>
          <p14:tracePt t="178509" x="3638550" y="3162300"/>
          <p14:tracePt t="178522" x="3952875" y="3225800"/>
          <p14:tracePt t="178538" x="4232275" y="3246438"/>
          <p14:tracePt t="178555" x="4414838" y="3260725"/>
          <p14:tracePt t="178577" x="4645025" y="3281363"/>
          <p14:tracePt t="178588" x="4702175" y="3289300"/>
          <p14:tracePt t="178607" x="4862513" y="3338513"/>
          <p14:tracePt t="178621" x="5002213" y="3373438"/>
          <p14:tracePt t="178641" x="5184775" y="3408363"/>
          <p14:tracePt t="178654" x="5380038" y="3435350"/>
          <p14:tracePt t="178674" x="5751513" y="3449638"/>
          <p14:tracePt t="178686" x="5891213" y="3449638"/>
          <p14:tracePt t="178688" x="6022975" y="3449638"/>
          <p14:tracePt t="178710" x="6394450" y="3443288"/>
          <p14:tracePt t="178726" x="6646863" y="3379788"/>
          <p14:tracePt t="178743" x="6856413" y="3316288"/>
          <p14:tracePt t="178760" x="7031038" y="3260725"/>
          <p14:tracePt t="178772" x="7213600" y="3190875"/>
          <p14:tracePt t="178790" x="7437438" y="3100388"/>
          <p14:tracePt t="178805" x="7612063" y="3016250"/>
          <p14:tracePt t="178824" x="7842250" y="2882900"/>
          <p14:tracePt t="178838" x="7996238" y="2784475"/>
          <p14:tracePt t="178857" x="8115300" y="2714625"/>
          <p14:tracePt t="178871" x="8199438" y="2644775"/>
          <p14:tracePt t="178890" x="8324850" y="2540000"/>
          <p14:tracePt t="178905" x="8374063" y="2490788"/>
          <p14:tracePt t="178922" x="8437563" y="2420938"/>
          <p14:tracePt t="178935" x="8493125" y="2336800"/>
          <p14:tracePt t="178955" x="8548688" y="2217738"/>
          <p14:tracePt t="178958" x="8556625" y="2182813"/>
          <p14:tracePt t="178976" x="8556625" y="2133600"/>
          <p14:tracePt t="178993" x="8556625" y="2106613"/>
          <p14:tracePt t="179005" x="8556625" y="2092325"/>
          <p14:tracePt t="179022" x="8556625" y="2071688"/>
          <p14:tracePt t="179041" x="8556625" y="2028825"/>
          <p14:tracePt t="179060" x="8556625" y="1987550"/>
          <p14:tracePt t="179072" x="8556625" y="1931988"/>
          <p14:tracePt t="179090" x="8556625" y="1868488"/>
          <p14:tracePt t="179108" x="8556625" y="1714500"/>
          <p14:tracePt t="179122" x="8556625" y="1624013"/>
          <p14:tracePt t="179138" x="8556625" y="1539875"/>
          <p14:tracePt t="179159" x="8556625" y="1406525"/>
          <p14:tracePt t="179184" x="8556625" y="1322388"/>
          <p14:tracePt t="179206" x="8548688" y="1246188"/>
          <p14:tracePt t="179227" x="8548688" y="1238250"/>
          <p14:tracePt t="179306" x="8528050" y="1223963"/>
          <p14:tracePt t="179321" x="8501063" y="1223963"/>
          <p14:tracePt t="179338" x="8466138" y="1217613"/>
          <p14:tracePt t="179359" x="8408988" y="1217613"/>
          <p14:tracePt t="179372" x="8374063" y="1217613"/>
          <p14:tracePt t="179392" x="8332788" y="1246188"/>
          <p14:tracePt t="179405" x="8318500" y="1258888"/>
          <p14:tracePt t="179425" x="8283575" y="1308100"/>
          <p14:tracePt t="179442" x="8269288" y="1357313"/>
          <p14:tracePt t="179460" x="8255000" y="1412875"/>
          <p14:tracePt t="179476" x="8255000" y="1447800"/>
          <p14:tracePt t="179494" x="8255000" y="1497013"/>
          <p14:tracePt t="179506" x="8269288" y="1519238"/>
          <p14:tracePt t="179522" x="8297863" y="1531938"/>
          <p14:tracePt t="179538" x="8324850" y="1546225"/>
          <p14:tracePt t="179556" x="8359775" y="1566863"/>
          <p14:tracePt t="179557" x="8374063" y="1574800"/>
          <p14:tracePt t="179573" x="8408988" y="1589088"/>
          <p14:tracePt t="179588" x="8466138" y="1601788"/>
          <p14:tracePt t="179606" x="8507413" y="1616075"/>
          <p14:tracePt t="179621" x="8570913" y="1616075"/>
          <p14:tracePt t="179641" x="8640763" y="1624013"/>
          <p14:tracePt t="179660" x="8675688" y="1624013"/>
          <p14:tracePt t="179663" x="8682038" y="1624013"/>
          <p14:tracePt t="179690" x="8737600" y="1616075"/>
          <p14:tracePt t="179714" x="8780463" y="1589088"/>
          <p14:tracePt t="179717" x="8794750" y="1589088"/>
          <p14:tracePt t="179741" x="8836025" y="1560513"/>
          <p14:tracePt t="179772" x="8842375" y="1554163"/>
          <p14:tracePt t="179806" x="8856663" y="1546225"/>
          <p14:tracePt t="179825" x="8885238" y="1525588"/>
          <p14:tracePt t="179838" x="8920163" y="1504950"/>
          <p14:tracePt t="179860" x="8961438" y="1484313"/>
          <p14:tracePt t="179872" x="8975725" y="1476375"/>
          <p14:tracePt t="179893" x="8983663" y="1455738"/>
          <p14:tracePt t="179905" x="8990013" y="1447800"/>
          <p14:tracePt t="179921" x="8990013" y="1435100"/>
          <p14:tracePt t="179942" x="8996363" y="1412875"/>
          <p14:tracePt t="179960" x="9004300" y="1406525"/>
          <p14:tracePt t="179974" x="9010650" y="1400175"/>
          <p14:tracePt t="179992" x="9010650" y="1392238"/>
          <p14:tracePt t="180149" x="9018588" y="1412875"/>
          <p14:tracePt t="180163" x="9024938" y="1427163"/>
          <p14:tracePt t="180177" x="9031288" y="1462088"/>
          <p14:tracePt t="180194" x="9039225" y="1511300"/>
          <p14:tracePt t="180211" x="9045575" y="1531938"/>
          <p14:tracePt t="180228" x="9045575" y="1560513"/>
          <p14:tracePt t="180243" x="9045575" y="1581150"/>
          <p14:tracePt t="180260" x="9053513" y="1609725"/>
          <p14:tracePt t="180273" x="9059863" y="1651000"/>
          <p14:tracePt t="180293" x="9067800" y="1679575"/>
          <p14:tracePt t="180306" x="9067800" y="1693863"/>
          <p14:tracePt t="180327" x="9067800" y="1714500"/>
          <p14:tracePt t="180344" x="9074150" y="1728788"/>
          <p14:tracePt t="180357" x="9074150" y="1735138"/>
          <p14:tracePt t="180377" x="9074150" y="1743075"/>
          <p14:tracePt t="180408" x="9074150" y="1755775"/>
          <p14:tracePt t="180428" x="9074150" y="1763713"/>
          <p14:tracePt t="180475" x="9074150" y="1770063"/>
          <p14:tracePt t="180523" x="9074150" y="1778000"/>
          <p14:tracePt t="180526" x="9074150" y="1784350"/>
          <p14:tracePt t="180556" x="9074150" y="1790700"/>
          <p14:tracePt t="180592" x="9074150" y="1798638"/>
          <p14:tracePt t="180622" x="9074150" y="1812925"/>
          <p14:tracePt t="181554" x="9074150" y="1819275"/>
          <p14:tracePt t="181575" x="9067800" y="1839913"/>
          <p14:tracePt t="181591" x="9067800" y="1854200"/>
          <p14:tracePt t="181610" x="9059863" y="1862138"/>
          <p14:tracePt t="181628" x="9053513" y="1874838"/>
          <p14:tracePt t="181646" x="9053513" y="1889125"/>
          <p14:tracePt t="181662" x="9053513" y="1897063"/>
          <p14:tracePt t="181678" x="9053513" y="1903413"/>
          <p14:tracePt t="181787" x="9053513" y="1917700"/>
          <p14:tracePt t="181812" x="9031288" y="1938338"/>
          <p14:tracePt t="181824" x="9018588" y="1952625"/>
          <p14:tracePt t="181842" x="9004300" y="1981200"/>
          <p14:tracePt t="181862" x="8955088" y="2036763"/>
          <p14:tracePt t="181881" x="8920163" y="2078038"/>
          <p14:tracePt t="181898" x="8864600" y="2133600"/>
          <p14:tracePt t="181928" x="8794750" y="2217738"/>
          <p14:tracePt t="181946" x="8772525" y="2239963"/>
          <p14:tracePt t="181963" x="8766175" y="2260600"/>
          <p14:tracePt t="181974" x="8751888" y="2274888"/>
          <p14:tracePt t="181993" x="8745538" y="2287588"/>
          <p14:tracePt t="182012" x="8724900" y="2301875"/>
          <p14:tracePt t="182024" x="8716963" y="2309813"/>
          <p14:tracePt t="182044" x="8710613" y="2309813"/>
          <p14:tracePt t="182058" x="8702675" y="2316163"/>
          <p14:tracePt t="182073" x="8696325" y="2324100"/>
          <p14:tracePt t="182094" x="8682038" y="2330450"/>
          <p14:tracePt t="182108" x="8682038" y="2336800"/>
          <p14:tracePt t="182128" x="8675688" y="2344738"/>
          <p14:tracePt t="182130" x="8667750" y="2344738"/>
          <p14:tracePt t="182153" x="8655050" y="2359025"/>
          <p14:tracePt t="182176" x="8632825" y="2371725"/>
          <p14:tracePt t="182195" x="8605838" y="2393950"/>
          <p14:tracePt t="182211" x="8577263" y="2406650"/>
          <p14:tracePt t="182224" x="8562975" y="2414588"/>
          <p14:tracePt t="182240" x="8542338" y="2414588"/>
          <p14:tracePt t="182262" x="8507413" y="2414588"/>
          <p14:tracePt t="182274" x="8478838" y="2414588"/>
          <p14:tracePt t="182295" x="8423275" y="2414588"/>
          <p14:tracePt t="182307" x="8402638" y="2414588"/>
          <p14:tracePt t="182327" x="8339138" y="2414588"/>
          <p14:tracePt t="182345" x="8318500" y="2414588"/>
          <p14:tracePt t="182357" x="8289925" y="2406650"/>
          <p14:tracePt t="182374" x="8277225" y="2400300"/>
          <p14:tracePt t="182396" x="8255000" y="2386013"/>
          <p14:tracePt t="182412" x="8240713" y="2379663"/>
          <p14:tracePt t="182428" x="8220075" y="2365375"/>
          <p14:tracePt t="182430" x="8213725" y="2359025"/>
          <p14:tracePt t="182446" x="8205788" y="2351088"/>
          <p14:tracePt t="182463" x="8185150" y="2330450"/>
          <p14:tracePt t="182475" x="8178800" y="2316163"/>
          <p14:tracePt t="182493" x="8158163" y="2309813"/>
          <p14:tracePt t="182512" x="8135938" y="2281238"/>
          <p14:tracePt t="182524" x="8129588" y="2274888"/>
          <p14:tracePt t="182541" x="8123238" y="2252663"/>
          <p14:tracePt t="182542" x="8115300" y="2252663"/>
          <p14:tracePt t="182558" x="8108950" y="2239963"/>
          <p14:tracePt t="182578" x="8101013" y="2217738"/>
          <p14:tracePt t="182580" x="8094663" y="2211388"/>
          <p14:tracePt t="182590" x="8094663" y="2197100"/>
          <p14:tracePt t="182607" x="8088313" y="2182813"/>
          <p14:tracePt t="182628" x="8088313" y="2162175"/>
          <p14:tracePt t="182651" x="8088313" y="2141538"/>
          <p14:tracePt t="182675" x="8088313" y="2098675"/>
          <p14:tracePt t="182695" x="8094663" y="2036763"/>
          <p14:tracePt t="182712" x="8094663" y="2001838"/>
          <p14:tracePt t="182724" x="8101013" y="1987550"/>
          <p14:tracePt t="182745" x="8101013" y="1944688"/>
          <p14:tracePt t="182758" x="8108950" y="1938338"/>
          <p14:tracePt t="182774" x="8115300" y="1917700"/>
          <p14:tracePt t="182793" x="8115300" y="1903413"/>
          <p14:tracePt t="182811" x="8123238" y="1897063"/>
          <p14:tracePt t="182844" x="8123238" y="1889125"/>
          <p14:tracePt t="183105" x="8123238" y="1882775"/>
          <p14:tracePt t="183133" x="8123238" y="1874838"/>
          <p14:tracePt t="183164" x="8123238" y="1868488"/>
          <p14:tracePt t="183197" x="8123238" y="1862138"/>
          <p14:tracePt t="183212" x="8129588" y="1854200"/>
          <p14:tracePt t="183225" x="8135938" y="1854200"/>
          <p14:tracePt t="183241" x="8135938" y="1847850"/>
          <p14:tracePt t="183279" x="8143875" y="1847850"/>
          <p14:tracePt t="183296" x="8150225" y="1847850"/>
          <p14:tracePt t="183342" x="8164513" y="1847850"/>
          <p14:tracePt t="183376" x="8170863" y="1847850"/>
          <p14:tracePt t="183394" x="8178800" y="1847850"/>
          <p14:tracePt t="183413" x="8199438" y="1847850"/>
          <p14:tracePt t="183429" x="8213725" y="1847850"/>
          <p14:tracePt t="183447" x="8234363" y="1847850"/>
          <p14:tracePt t="183464" x="8255000" y="1862138"/>
          <p14:tracePt t="183465" x="8269288" y="1862138"/>
          <p14:tracePt t="183481" x="8304213" y="1874838"/>
          <p14:tracePt t="183492" x="8324850" y="1882775"/>
          <p14:tracePt t="183512" x="8382000" y="1897063"/>
          <p14:tracePt t="183526" x="8394700" y="1897063"/>
          <p14:tracePt t="183542" x="8402638" y="1903413"/>
          <p14:tracePt t="183558" x="8408988" y="1903413"/>
          <p14:tracePt t="183596" x="8416925" y="1903413"/>
          <p14:tracePt t="185230" x="8408988" y="1903413"/>
          <p14:tracePt t="185241" x="8402638" y="1909763"/>
          <p14:tracePt t="185242" x="8394700" y="1909763"/>
          <p14:tracePt t="185806" x="8374063" y="1909763"/>
          <p14:tracePt t="185821" x="8353425" y="1909763"/>
          <p14:tracePt t="185845" x="8304213" y="1909763"/>
          <p14:tracePt t="185861" x="8289925" y="1909763"/>
          <p14:tracePt t="185877" x="8277225" y="1909763"/>
          <p14:tracePt t="185894" x="8269288" y="1909763"/>
          <p14:tracePt t="185896" x="8262938" y="1909763"/>
          <p14:tracePt t="185913" x="8255000" y="1909763"/>
          <p14:tracePt t="185932" x="8255000" y="1917700"/>
          <p14:tracePt t="185933" x="8248650" y="1917700"/>
          <p14:tracePt t="185965" x="8234363" y="1924050"/>
          <p14:tracePt t="185977" x="8228013" y="1924050"/>
          <p14:tracePt t="186011" x="8213725" y="1931988"/>
          <p14:tracePt t="186028" x="8205788" y="1938338"/>
          <p14:tracePt t="186043" x="8199438" y="1938338"/>
          <p14:tracePt t="186045" x="8193088" y="1938338"/>
          <p14:tracePt t="186064" x="8185150" y="1938338"/>
          <p14:tracePt t="186077" x="8178800" y="1938338"/>
          <p14:tracePt t="186291" x="8170863" y="1938338"/>
          <p14:tracePt t="186306" x="8150225" y="1924050"/>
          <p14:tracePt t="186308" x="8143875" y="1917700"/>
          <p14:tracePt t="186330" x="8129588" y="1909763"/>
          <p14:tracePt t="186345" x="8123238" y="1909763"/>
          <p14:tracePt t="186361" x="8115300" y="1909763"/>
          <p14:tracePt t="186412" x="8108950" y="1909763"/>
          <p14:tracePt t="186759" x="8101013" y="1903413"/>
          <p14:tracePt t="186792" x="8094663" y="1897063"/>
          <p14:tracePt t="186947" x="8123238" y="1889125"/>
          <p14:tracePt t="186962" x="8143875" y="1889125"/>
          <p14:tracePt t="186979" x="8170863" y="1882775"/>
          <p14:tracePt t="186999" x="8220075" y="1874838"/>
          <p14:tracePt t="187021" x="8262938" y="1874838"/>
          <p14:tracePt t="187048" x="8304213" y="1874838"/>
          <p14:tracePt t="187062" x="8324850" y="1874838"/>
          <p14:tracePt t="187078" x="8339138" y="1882775"/>
          <p14:tracePt t="187097" x="8359775" y="1889125"/>
          <p14:tracePt t="187118" x="8382000" y="1897063"/>
          <p14:tracePt t="187133" x="8394700" y="1903413"/>
          <p14:tracePt t="187151" x="8408988" y="1903413"/>
          <p14:tracePt t="187163" x="8416925" y="1917700"/>
          <p14:tracePt t="187178" x="8437563" y="1931988"/>
          <p14:tracePt t="187200" x="8466138" y="1958975"/>
          <p14:tracePt t="187212" x="8472488" y="1966913"/>
          <p14:tracePt t="187232" x="8501063" y="2008188"/>
          <p14:tracePt t="187246" x="8521700" y="2036763"/>
          <p14:tracePt t="187262" x="8542338" y="2063750"/>
          <p14:tracePt t="187282" x="8562975" y="2112963"/>
          <p14:tracePt t="187299" x="8562975" y="2141538"/>
          <p14:tracePt t="187316" x="8562975" y="2182813"/>
          <p14:tracePt t="187343" x="8562975" y="2252663"/>
          <p14:tracePt t="187362" x="8548688" y="2266950"/>
          <p14:tracePt t="187378" x="8528050" y="2287588"/>
          <p14:tracePt t="187397" x="8507413" y="2301875"/>
          <p14:tracePt t="187411" x="8472488" y="2309813"/>
          <p14:tracePt t="187428" x="8429625" y="2309813"/>
          <p14:tracePt t="187445" x="8388350" y="2316163"/>
          <p14:tracePt t="187461" x="8332788" y="2316163"/>
          <p14:tracePt t="187462" x="8318500" y="2316163"/>
          <p14:tracePt t="187478" x="8248650" y="2316163"/>
          <p14:tracePt t="187497" x="8228013" y="2316163"/>
          <p14:tracePt t="187516" x="8205788" y="2309813"/>
          <p14:tracePt t="187532" x="8199438" y="2295525"/>
          <p14:tracePt t="187546" x="8199438" y="2274888"/>
          <p14:tracePt t="187565" x="8199438" y="2252663"/>
          <p14:tracePt t="187584" x="8199438" y="2211388"/>
          <p14:tracePt t="187600" x="8205788" y="2182813"/>
          <p14:tracePt t="187617" x="8220075" y="2147888"/>
          <p14:tracePt t="187633" x="8248650" y="2112963"/>
          <p14:tracePt t="187651" x="8277225" y="2071688"/>
          <p14:tracePt t="187662" x="8289925" y="2057400"/>
          <p14:tracePt t="187683" x="8318500" y="2016125"/>
          <p14:tracePt t="187700" x="8332788" y="2001838"/>
          <p14:tracePt t="187712" x="8339138" y="1987550"/>
          <p14:tracePt t="187731" x="8347075" y="1981200"/>
          <p14:tracePt t="187732" x="8353425" y="1981200"/>
          <p14:tracePt t="187745" x="8353425" y="1973263"/>
          <p14:tracePt t="187766" x="8367713" y="1966913"/>
          <p14:tracePt t="187778" x="8374063" y="1966913"/>
          <p14:tracePt t="187799" x="8382000" y="1966913"/>
          <p14:tracePt t="187800" x="8388350" y="1966913"/>
          <p14:tracePt t="187825" x="8402638" y="1973263"/>
          <p14:tracePt t="187849" x="8437563" y="1993900"/>
          <p14:tracePt t="187867" x="8493125" y="2063750"/>
          <p14:tracePt t="187883" x="8501063" y="2098675"/>
          <p14:tracePt t="187899" x="8507413" y="2133600"/>
          <p14:tracePt t="187917" x="8507413" y="2155825"/>
          <p14:tracePt t="187928" x="8507413" y="2162175"/>
          <p14:tracePt t="187962" x="8507413" y="2170113"/>
          <p14:tracePt t="187981" x="8478838" y="2170113"/>
          <p14:tracePt t="188000" x="8451850" y="2170113"/>
          <p14:tracePt t="188012" x="8408988" y="2155825"/>
          <p14:tracePt t="188029" x="8359775" y="2133600"/>
          <p14:tracePt t="188051" x="8312150" y="2092325"/>
          <p14:tracePt t="188073" x="8297863" y="2057400"/>
          <p14:tracePt t="188097" x="8297863" y="2028825"/>
          <p14:tracePt t="188116" x="8312150" y="1981200"/>
          <p14:tracePt t="188134" x="8332788" y="1952625"/>
          <p14:tracePt t="188151" x="8353425" y="1931988"/>
          <p14:tracePt t="188162" x="8374063" y="1917700"/>
          <p14:tracePt t="188184" x="8394700" y="1909763"/>
          <p14:tracePt t="188196" x="8402638" y="1909763"/>
          <p14:tracePt t="188216" x="8429625" y="1909763"/>
          <p14:tracePt t="188228" x="8458200" y="1917700"/>
          <p14:tracePt t="188248" x="8493125" y="1924050"/>
          <p14:tracePt t="188249" x="8513763" y="1938338"/>
          <p14:tracePt t="188262" x="8542338" y="1938338"/>
          <p14:tracePt t="188285" x="8556625" y="1944688"/>
          <p14:tracePt t="189106" x="8402638" y="1952625"/>
          <p14:tracePt t="189134" x="8059738" y="1993900"/>
          <p14:tracePt t="189135" x="7954963" y="2008188"/>
          <p14:tracePt t="189147" x="7827963" y="2028825"/>
          <p14:tracePt t="189169" x="7597775" y="2063750"/>
          <p14:tracePt t="189184" x="7521575" y="2071688"/>
          <p14:tracePt t="189196" x="7493000" y="2071688"/>
          <p14:tracePt t="189213" x="7472363" y="2071688"/>
          <p14:tracePt t="189233" x="7429500" y="2063750"/>
          <p14:tracePt t="189248" x="7394575" y="2057400"/>
          <p14:tracePt t="189266" x="7332663" y="2051050"/>
          <p14:tracePt t="189284" x="7248525" y="2036763"/>
          <p14:tracePt t="189285" x="7199313" y="2028825"/>
          <p14:tracePt t="189309" x="7010400" y="2001838"/>
          <p14:tracePt t="189334" x="6856413" y="2001838"/>
          <p14:tracePt t="189351" x="6792913" y="2001838"/>
          <p14:tracePt t="189368" x="6731000" y="2001838"/>
          <p14:tracePt t="189380" x="6716713" y="2001838"/>
          <p14:tracePt t="189400" x="6667500" y="2001838"/>
          <p14:tracePt t="189413" x="6646863" y="2001838"/>
          <p14:tracePt t="189432" x="6604000" y="2001838"/>
          <p14:tracePt t="189451" x="6534150" y="2001838"/>
          <p14:tracePt t="189463" x="6492875" y="2001838"/>
          <p14:tracePt t="189484" x="6408738" y="2001838"/>
          <p14:tracePt t="189496" x="6359525" y="2001838"/>
          <p14:tracePt t="189513" x="6318250" y="2001838"/>
          <p14:tracePt t="189533" x="6261100" y="2001838"/>
          <p14:tracePt t="189546" x="6246813" y="2001838"/>
          <p14:tracePt t="189563" x="6176963" y="1981200"/>
          <p14:tracePt t="189586" x="6051550" y="1973263"/>
          <p14:tracePt t="189601" x="5995988" y="1966913"/>
          <p14:tracePt t="189618" x="5940425" y="1958975"/>
          <p14:tracePt t="189630" x="5897563" y="1952625"/>
          <p14:tracePt t="189649" x="5870575" y="1944688"/>
          <p14:tracePt t="189669" x="5807075" y="1944688"/>
          <p14:tracePt t="189680" x="5764213" y="1938338"/>
          <p14:tracePt t="189701" x="5645150" y="1944688"/>
          <p14:tracePt t="189713" x="5610225" y="1958975"/>
          <p14:tracePt t="189733" x="5575300" y="1973263"/>
          <p14:tracePt t="189746" x="5568950" y="1987550"/>
          <p14:tracePt t="189763" x="5562600" y="2008188"/>
          <p14:tracePt t="189785" x="5554663" y="2036763"/>
          <p14:tracePt t="189806" x="5548313" y="2057400"/>
          <p14:tracePt t="189837" x="5540375" y="2106613"/>
          <p14:tracePt t="189853" x="5534025" y="2127250"/>
          <p14:tracePt t="189868" x="5527675" y="2141538"/>
          <p14:tracePt t="189880" x="5527675" y="2147888"/>
          <p14:tracePt t="189897" x="5527675" y="2162175"/>
          <p14:tracePt t="189930" x="5540375" y="2162175"/>
          <p14:tracePt t="189949" x="5562600" y="2176463"/>
          <p14:tracePt t="189968" x="5618163" y="2176463"/>
          <p14:tracePt t="189981" x="5638800" y="2176463"/>
          <p14:tracePt t="189997" x="5694363" y="2176463"/>
          <p14:tracePt t="190013" x="5737225" y="2155825"/>
          <p14:tracePt t="190033" x="5743575" y="2120900"/>
          <p14:tracePt t="190046" x="5743575" y="2098675"/>
          <p14:tracePt t="190066" x="5737225" y="2057400"/>
          <p14:tracePt t="190084" x="5694363" y="2036763"/>
          <p14:tracePt t="190101" x="5673725" y="2028825"/>
          <p14:tracePt t="190118" x="5618163" y="2001838"/>
          <p14:tracePt t="190134" x="5575300" y="1993900"/>
          <p14:tracePt t="190152" x="5548313" y="1993900"/>
          <p14:tracePt t="190164" x="5519738" y="1993900"/>
          <p14:tracePt t="190180" x="5513388" y="2008188"/>
          <p14:tracePt t="190197" x="5513388" y="2028825"/>
          <p14:tracePt t="190217" x="5513388" y="2051050"/>
          <p14:tracePt t="190230" x="5513388" y="2063750"/>
          <p14:tracePt t="190247" x="5527675" y="2078038"/>
          <p14:tracePt t="190264" x="5554663" y="2098675"/>
          <p14:tracePt t="190281" x="5583238" y="2120900"/>
          <p14:tracePt t="190301" x="5624513" y="2120900"/>
          <p14:tracePt t="190318" x="5632450" y="2127250"/>
          <p14:tracePt t="190335" x="5638800" y="2127250"/>
          <p14:tracePt t="190368" x="5638800" y="2120900"/>
          <p14:tracePt t="190400" x="5638800" y="2112963"/>
          <p14:tracePt t="190947" x="5638800" y="2106613"/>
          <p14:tracePt t="190967" x="5638800" y="2098675"/>
          <p14:tracePt t="191104" x="5638800" y="2092325"/>
          <p14:tracePt t="192353" x="0" y="0"/>
        </p14:tracePtLst>
        <p14:tracePtLst>
          <p14:tracePt t="198013" x="6423025" y="2736850"/>
          <p14:tracePt t="198102" x="6429375" y="2736850"/>
          <p14:tracePt t="198119" x="6484938" y="2693988"/>
          <p14:tracePt t="198137" x="6562725" y="2617788"/>
          <p14:tracePt t="198155" x="6653213" y="2533650"/>
          <p14:tracePt t="198170" x="6751638" y="2435225"/>
          <p14:tracePt t="198188" x="6870700" y="2316163"/>
          <p14:tracePt t="198206" x="6932613" y="2260600"/>
          <p14:tracePt t="198229" x="7010400" y="2197100"/>
          <p14:tracePt t="198248" x="7086600" y="2141538"/>
          <p14:tracePt t="198271" x="7156450" y="2085975"/>
          <p14:tracePt t="198293" x="7219950" y="1993900"/>
          <p14:tracePt t="198309" x="7248525" y="1917700"/>
          <p14:tracePt t="198323" x="7297738" y="1827213"/>
          <p14:tracePt t="198338" x="7318375" y="1763713"/>
          <p14:tracePt t="198362" x="7367588" y="1658938"/>
          <p14:tracePt t="198371" x="7380288" y="1630363"/>
          <p14:tracePt t="198391" x="7408863" y="1560513"/>
          <p14:tracePt t="198408" x="7429500" y="1511300"/>
          <p14:tracePt t="198421" x="7458075" y="1470025"/>
          <p14:tracePt t="198443" x="7478713" y="1420813"/>
          <p14:tracePt t="198459" x="7499350" y="1400175"/>
          <p14:tracePt t="198475" x="7513638" y="1377950"/>
          <p14:tracePt t="198492" x="7534275" y="1350963"/>
          <p14:tracePt t="198510" x="7597775" y="1287463"/>
          <p14:tracePt t="198522" x="7612063" y="1273175"/>
          <p14:tracePt t="198537" x="7653338" y="1231900"/>
          <p14:tracePt t="198556" x="7710488" y="1168400"/>
          <p14:tracePt t="198571" x="7751763" y="1119188"/>
          <p14:tracePt t="198589" x="7786688" y="1063625"/>
          <p14:tracePt t="198604" x="7815263" y="1022350"/>
          <p14:tracePt t="198621" x="7842250" y="965200"/>
          <p14:tracePt t="198622" x="7850188" y="944563"/>
          <p14:tracePt t="198641" x="7877175" y="903288"/>
          <p14:tracePt t="198655" x="7877175" y="895350"/>
          <p14:tracePt t="198758" x="7864475" y="938213"/>
          <p14:tracePt t="198774" x="7807325" y="1014413"/>
          <p14:tracePt t="198792" x="7723188" y="1141413"/>
          <p14:tracePt t="198808" x="7612063" y="1281113"/>
          <p14:tracePt t="198821" x="7464425" y="1490663"/>
          <p14:tracePt t="198841" x="7213600" y="1798638"/>
          <p14:tracePt t="198855" x="7065963" y="1987550"/>
          <p14:tracePt t="198873" x="6897688" y="2211388"/>
          <p14:tracePt t="198892" x="6688138" y="2490788"/>
          <p14:tracePt t="198904" x="6618288" y="2582863"/>
          <p14:tracePt t="198922" x="6499225" y="2763838"/>
          <p14:tracePt t="198937" x="6429375" y="2862263"/>
          <p14:tracePt t="198954" x="6388100" y="2925763"/>
          <p14:tracePt t="198974" x="6359525" y="2967038"/>
          <p14:tracePt t="198975" x="6330950" y="2987675"/>
          <p14:tracePt t="198992" x="6275388" y="3051175"/>
          <p14:tracePt t="199009" x="6211888" y="3100388"/>
          <p14:tracePt t="199021" x="6164263" y="3141663"/>
          <p14:tracePt t="199038" x="6100763" y="3190875"/>
          <p14:tracePt t="199059" x="6010275" y="3260725"/>
          <p14:tracePt t="199076" x="5961063" y="3309938"/>
          <p14:tracePt t="199088" x="5911850" y="3352800"/>
          <p14:tracePt t="199108" x="5870575" y="3400425"/>
          <p14:tracePt t="199121" x="5848350" y="3429000"/>
          <p14:tracePt t="199137" x="5842000" y="3443288"/>
          <p14:tracePt t="199189" x="5842000" y="3435350"/>
          <p14:tracePt t="199204" x="5856288" y="3373438"/>
          <p14:tracePt t="199221" x="5911850" y="3268663"/>
          <p14:tracePt t="199222" x="5926138" y="3233738"/>
          <p14:tracePt t="199242" x="5975350" y="3127375"/>
          <p14:tracePt t="199260" x="6086475" y="2890838"/>
          <p14:tracePt t="199271" x="6121400" y="2813050"/>
          <p14:tracePt t="199288" x="6176963" y="2638425"/>
          <p14:tracePt t="199307" x="6205538" y="2420938"/>
          <p14:tracePt t="199322" x="6211888" y="2301875"/>
          <p14:tracePt t="199338" x="6211888" y="2197100"/>
          <p14:tracePt t="199354" x="6219825" y="2098675"/>
          <p14:tracePt t="199371" x="6219825" y="2016125"/>
          <p14:tracePt t="199372" x="6219825" y="1987550"/>
          <p14:tracePt t="199390" x="6211888" y="1903413"/>
          <p14:tracePt t="199408" x="6191250" y="1827213"/>
          <p14:tracePt t="199410" x="6170613" y="1790700"/>
          <p14:tracePt t="199434" x="6107113" y="1673225"/>
          <p14:tracePt t="199461" x="6065838" y="1601788"/>
          <p14:tracePt t="199476" x="6065838" y="1574800"/>
          <p14:tracePt t="199478" x="6057900" y="1546225"/>
          <p14:tracePt t="199493" x="6057900" y="1504950"/>
          <p14:tracePt t="199506" x="6051550" y="1476375"/>
          <p14:tracePt t="199522" x="6030913" y="1365250"/>
          <p14:tracePt t="199538" x="5995988" y="1258888"/>
          <p14:tracePt t="199557" x="5967413" y="1196975"/>
          <p14:tracePt t="199577" x="5946775" y="1141413"/>
          <p14:tracePt t="199588" x="5946775" y="1119188"/>
          <p14:tracePt t="199590" x="5946775" y="1104900"/>
          <p14:tracePt t="199608" x="5946775" y="1069975"/>
          <p14:tracePt t="199622" x="5932488" y="1014413"/>
          <p14:tracePt t="199641" x="5911850" y="952500"/>
          <p14:tracePt t="199642" x="5911850" y="938213"/>
          <p14:tracePt t="199659" x="5897563" y="909638"/>
          <p14:tracePt t="199677" x="5891213" y="895350"/>
          <p14:tracePt t="199692" x="5883275" y="860425"/>
          <p14:tracePt t="199710" x="5876925" y="819150"/>
          <p14:tracePt t="199727" x="5876925" y="798513"/>
          <p14:tracePt t="199821" x="5876925" y="804863"/>
          <p14:tracePt t="199823" x="5876925" y="833438"/>
          <p14:tracePt t="199842" x="5905500" y="874713"/>
          <p14:tracePt t="199860" x="5995988" y="987425"/>
          <p14:tracePt t="199872" x="6022975" y="1008063"/>
          <p14:tracePt t="199892" x="6115050" y="1119188"/>
          <p14:tracePt t="199906" x="6184900" y="1182688"/>
          <p14:tracePt t="199922" x="6240463" y="1223963"/>
          <p14:tracePt t="199945" x="6289675" y="1281113"/>
          <p14:tracePt t="199961" x="6330950" y="1308100"/>
          <p14:tracePt t="199977" x="6365875" y="1336675"/>
          <p14:tracePt t="199994" x="6394450" y="1357313"/>
          <p14:tracePt t="200005" x="6423025" y="1371600"/>
          <p14:tracePt t="200026" x="6478588" y="1435100"/>
          <p14:tracePt t="200044" x="6519863" y="1470025"/>
          <p14:tracePt t="200060" x="6569075" y="1504950"/>
          <p14:tracePt t="200072" x="6597650" y="1539875"/>
          <p14:tracePt t="200093" x="6661150" y="1609725"/>
          <p14:tracePt t="200106" x="6673850" y="1630363"/>
          <p14:tracePt t="200125" x="6731000" y="1720850"/>
          <p14:tracePt t="200143" x="6772275" y="1790700"/>
          <p14:tracePt t="200167" x="6827838" y="1897063"/>
          <p14:tracePt t="200191" x="6884988" y="1987550"/>
          <p14:tracePt t="200210" x="6911975" y="2036763"/>
          <p14:tracePt t="200228" x="6961188" y="2120900"/>
          <p14:tracePt t="200243" x="7010400" y="2197100"/>
          <p14:tracePt t="200261" x="7073900" y="2309813"/>
          <p14:tracePt t="200273" x="7115175" y="2365375"/>
          <p14:tracePt t="200292" x="7143750" y="2420938"/>
          <p14:tracePt t="200305" x="7178675" y="2470150"/>
          <p14:tracePt t="200326" x="7234238" y="2540000"/>
          <p14:tracePt t="200345" x="7289800" y="2609850"/>
          <p14:tracePt t="200356" x="7345363" y="2673350"/>
          <p14:tracePt t="200375" x="7388225" y="2722563"/>
          <p14:tracePt t="200393" x="7472363" y="2798763"/>
          <p14:tracePt t="200406" x="7486650" y="2819400"/>
          <p14:tracePt t="200425" x="7604125" y="2925763"/>
          <p14:tracePt t="200444" x="7661275" y="2967038"/>
          <p14:tracePt t="200461" x="7737475" y="3036888"/>
          <p14:tracePt t="200477" x="7772400" y="3065463"/>
          <p14:tracePt t="200493" x="7807325" y="3106738"/>
          <p14:tracePt t="200506" x="7856538" y="3155950"/>
          <p14:tracePt t="200523" x="7899400" y="3219450"/>
          <p14:tracePt t="200544" x="7940675" y="3281363"/>
          <p14:tracePt t="200556" x="7961313" y="3295650"/>
          <p14:tracePt t="200577" x="8004175" y="3359150"/>
          <p14:tracePt t="200589" x="8039100" y="3400425"/>
          <p14:tracePt t="200609" x="8101013" y="3470275"/>
          <p14:tracePt t="200610" x="8135938" y="3505200"/>
          <p14:tracePt t="200622" x="8164513" y="3541713"/>
          <p14:tracePt t="200639" x="8248650" y="3624263"/>
          <p14:tracePt t="200658" x="8304213" y="3681413"/>
          <p14:tracePt t="200673" x="8332788" y="3702050"/>
          <p14:tracePt t="200689" x="8359775" y="3716338"/>
          <p14:tracePt t="200710" x="8367713" y="3730625"/>
          <p14:tracePt t="201199" x="0" y="0"/>
        </p14:tracePtLst>
        <p14:tracePtLst>
          <p14:tracePt t="204372" x="2644775" y="2371725"/>
          <p14:tracePt t="204415" x="2636838" y="2371725"/>
          <p14:tracePt t="204447" x="2636838" y="2379663"/>
          <p14:tracePt t="204494" x="2659063" y="2379663"/>
          <p14:tracePt t="204495" x="2671763" y="2365375"/>
          <p14:tracePt t="204511" x="2700338" y="2359025"/>
          <p14:tracePt t="204529" x="2720975" y="2336800"/>
          <p14:tracePt t="204548" x="2755900" y="2287588"/>
          <p14:tracePt t="204564" x="2763838" y="2252663"/>
          <p14:tracePt t="204580" x="2763838" y="2239963"/>
          <p14:tracePt t="204597" x="2763838" y="2232025"/>
          <p14:tracePt t="204610" x="2743200" y="2225675"/>
          <p14:tracePt t="204629" x="2708275" y="2225675"/>
          <p14:tracePt t="204630" x="2686050" y="2225675"/>
          <p14:tracePt t="204648" x="2630488" y="2225675"/>
          <p14:tracePt t="204665" x="2574925" y="2232025"/>
          <p14:tracePt t="204683" x="2455863" y="2246313"/>
          <p14:tracePt t="204693" x="2406650" y="2246313"/>
          <p14:tracePt t="204713" x="2246313" y="2246313"/>
          <p14:tracePt t="204727" x="2092325" y="2246313"/>
          <p14:tracePt t="204743" x="1903413" y="2217738"/>
          <p14:tracePt t="204763" x="1679575" y="2190750"/>
          <p14:tracePt t="204776" x="1539875" y="2190750"/>
          <p14:tracePt t="204797" x="1420813" y="2190750"/>
          <p14:tracePt t="204810" x="1406525" y="2190750"/>
          <p14:tracePt t="204826" x="1398588" y="2190750"/>
          <p14:tracePt t="204864" x="1392238" y="2190750"/>
          <p14:tracePt t="204881" x="1385888" y="2190750"/>
          <p14:tracePt t="204898" x="1357313" y="2190750"/>
          <p14:tracePt t="204899" x="1343025" y="2197100"/>
          <p14:tracePt t="204915" x="1316038" y="2205038"/>
          <p14:tracePt t="204931" x="1287463" y="2217738"/>
          <p14:tracePt t="204944" x="1273175" y="2225675"/>
          <p14:tracePt t="204945" x="1266825" y="2239963"/>
          <p14:tracePt t="204964" x="1238250" y="2252663"/>
          <p14:tracePt t="204978" x="1231900" y="2260600"/>
          <p14:tracePt t="204994" x="1223963" y="2266950"/>
          <p14:tracePt t="205013" x="1209675" y="2266950"/>
          <p14:tracePt t="205027" x="1196975" y="2274888"/>
          <p14:tracePt t="205046" x="1182688" y="2274888"/>
          <p14:tracePt t="205064" x="1168400" y="2287588"/>
          <p14:tracePt t="205076" x="1162050" y="2287588"/>
          <p14:tracePt t="205212" x="1203325" y="2287588"/>
          <p14:tracePt t="205227" x="1258888" y="2266950"/>
          <p14:tracePt t="205246" x="1433513" y="2246313"/>
          <p14:tracePt t="205265" x="1560513" y="2217738"/>
          <p14:tracePt t="205277" x="1720850" y="2176463"/>
          <p14:tracePt t="205293" x="1917700" y="2120900"/>
          <p14:tracePt t="205313" x="2232025" y="2008188"/>
          <p14:tracePt t="205331" x="2392363" y="1958975"/>
          <p14:tracePt t="205355" x="2601913" y="1889125"/>
          <p14:tracePt t="205357" x="2624138" y="1882775"/>
          <p14:tracePt t="205380" x="2790825" y="1847850"/>
          <p14:tracePt t="205398" x="2897188" y="1839913"/>
          <p14:tracePt t="205415" x="2987675" y="1839913"/>
          <p14:tracePt t="205431" x="3043238" y="1839913"/>
          <p14:tracePt t="205448" x="3113088" y="1839913"/>
          <p14:tracePt t="205480" x="3141663" y="1839913"/>
          <p14:tracePt t="205496" x="3155950" y="1833563"/>
          <p14:tracePt t="205510" x="3162300" y="1833563"/>
          <p14:tracePt t="205530" x="3168650" y="1819275"/>
          <p14:tracePt t="205548" x="3176588" y="1819275"/>
          <p14:tracePt t="205679" x="3176588" y="1839913"/>
          <p14:tracePt t="205694" x="3176588" y="1854200"/>
          <p14:tracePt t="205713" x="3162300" y="1862138"/>
          <p14:tracePt t="205731" x="3162300" y="1874838"/>
          <p14:tracePt t="205748" x="3155950" y="1889125"/>
          <p14:tracePt t="205764" x="3155950" y="1897063"/>
          <p14:tracePt t="205777" x="3148013" y="1903413"/>
          <p14:tracePt t="206014" x="3148013" y="1909763"/>
          <p14:tracePt t="206027" x="3148013" y="1917700"/>
          <p14:tracePt t="206048" x="3148013" y="1931988"/>
          <p14:tracePt t="206060" x="3148013" y="1944688"/>
          <p14:tracePt t="206081" x="3148013" y="1993900"/>
          <p14:tracePt t="206094" x="3155950" y="2043113"/>
          <p14:tracePt t="206113" x="3162300" y="2112963"/>
          <p14:tracePt t="206132" x="3182938" y="2211388"/>
          <p14:tracePt t="206148" x="3211513" y="2232025"/>
          <p14:tracePt t="206166" x="3232150" y="2252663"/>
          <p14:tracePt t="206178" x="3260725" y="2274888"/>
          <p14:tracePt t="206194" x="3281363" y="2301875"/>
          <p14:tracePt t="206216" x="3330575" y="2336800"/>
          <p14:tracePt t="206232" x="3351213" y="2359025"/>
          <p14:tracePt t="206244" x="3379788" y="2386013"/>
          <p14:tracePt t="206261" x="3400425" y="2414588"/>
          <p14:tracePt t="206281" x="3441700" y="2498725"/>
          <p14:tracePt t="206295" x="3470275" y="2560638"/>
          <p14:tracePt t="206313" x="3511550" y="2638425"/>
          <p14:tracePt t="206332" x="3616325" y="2714625"/>
          <p14:tracePt t="206356" x="3743325" y="2771775"/>
          <p14:tracePt t="206378" x="3827463" y="2784475"/>
          <p14:tracePt t="206398" x="3833813" y="2784475"/>
          <p14:tracePt t="206449" x="3819525" y="2784475"/>
          <p14:tracePt t="206461" x="3813175" y="2784475"/>
          <p14:tracePt t="206478" x="3805238" y="2784475"/>
          <p14:tracePt t="206493" x="3798888" y="2784475"/>
          <p14:tracePt t="206516" x="3784600" y="2784475"/>
          <p14:tracePt t="206532" x="3770313" y="2778125"/>
          <p14:tracePt t="206550" x="3743325" y="2757488"/>
          <p14:tracePt t="206573" x="3722688" y="2743200"/>
          <p14:tracePt t="206597" x="3700463" y="2728913"/>
          <p14:tracePt t="206610" x="3687763" y="2722563"/>
          <p14:tracePt t="206630" x="3673475" y="2714625"/>
          <p14:tracePt t="206649" x="3616325" y="2714625"/>
          <p14:tracePt t="206661" x="3595688" y="2714625"/>
          <p14:tracePt t="206681" x="3525838" y="2714625"/>
          <p14:tracePt t="206695" x="3470275" y="2728913"/>
          <p14:tracePt t="206716" x="3386138" y="2749550"/>
          <p14:tracePt t="206732" x="3344863" y="2763838"/>
          <p14:tracePt t="206749" x="3316288" y="2771775"/>
          <p14:tracePt t="206761" x="3287713" y="2771775"/>
          <p14:tracePt t="206781" x="3273425" y="2778125"/>
          <p14:tracePt t="206793" x="3267075" y="2784475"/>
          <p14:tracePt t="206882" x="3273425" y="2784475"/>
          <p14:tracePt t="206898" x="3316288" y="2784475"/>
          <p14:tracePt t="206911" x="3406775" y="2784475"/>
          <p14:tracePt t="206932" x="3540125" y="2778125"/>
          <p14:tracePt t="206945" x="3595688" y="2771775"/>
          <p14:tracePt t="206966" x="3714750" y="2743200"/>
          <p14:tracePt t="206978" x="3743325" y="2728913"/>
          <p14:tracePt t="206997" x="3749675" y="2728913"/>
          <p14:tracePt t="207016" x="3757613" y="2722563"/>
          <p14:tracePt t="207135" x="3729038" y="2722563"/>
          <p14:tracePt t="207162" x="3694113" y="2722563"/>
          <p14:tracePt t="207177" x="3673475" y="2722563"/>
          <p14:tracePt t="207198" x="3638550" y="2722563"/>
          <p14:tracePt t="207211" x="3616325" y="2728913"/>
          <p14:tracePt t="207228" x="3603625" y="2728913"/>
          <p14:tracePt t="207245" x="3589338" y="2736850"/>
          <p14:tracePt t="207262" x="3568700" y="2743200"/>
          <p14:tracePt t="207281" x="3560763" y="2749550"/>
          <p14:tracePt t="207299" x="3554413" y="2749550"/>
          <p14:tracePt t="207327" x="3554413" y="2757488"/>
          <p14:tracePt t="207492" x="3546475" y="2757488"/>
          <p14:tracePt t="207513" x="3484563" y="2728913"/>
          <p14:tracePt t="207532" x="3344863" y="2708275"/>
          <p14:tracePt t="207545" x="3309938" y="2701925"/>
          <p14:tracePt t="207567" x="3217863" y="2679700"/>
          <p14:tracePt t="207589" x="3203575" y="2679700"/>
          <p14:tracePt t="207681" x="3232150" y="2679700"/>
          <p14:tracePt t="207683" x="3273425" y="2679700"/>
          <p14:tracePt t="207695" x="3295650" y="2679700"/>
          <p14:tracePt t="207716" x="3392488" y="2687638"/>
          <p14:tracePt t="207729" x="3484563" y="2687638"/>
          <p14:tracePt t="207748" x="3560763" y="2687638"/>
          <p14:tracePt t="207762" x="3616325" y="2687638"/>
          <p14:tracePt t="207778" x="3651250" y="2687638"/>
          <p14:tracePt t="207798" x="3714750" y="2687638"/>
          <p14:tracePt t="207812" x="3729038" y="2687638"/>
          <p14:tracePt t="207832" x="3743325" y="2687638"/>
          <p14:tracePt t="207896" x="3729038" y="2679700"/>
          <p14:tracePt t="207916" x="3630613" y="2630488"/>
          <p14:tracePt t="207928" x="3568700" y="2603500"/>
          <p14:tracePt t="207947" x="3371850" y="2525713"/>
          <p14:tracePt t="207966" x="3238500" y="2449513"/>
          <p14:tracePt t="207983" x="3086100" y="2330450"/>
          <p14:tracePt t="207995" x="3049588" y="2295525"/>
          <p14:tracePt t="208012" x="3022600" y="2225675"/>
          <p14:tracePt t="208032" x="3022600" y="2205038"/>
          <p14:tracePt t="208045" x="3036888" y="2170113"/>
          <p14:tracePt t="208062" x="3057525" y="2141538"/>
          <p14:tracePt t="208085" x="3063875" y="2120900"/>
          <p14:tracePt t="208099" x="3063875" y="2098675"/>
          <p14:tracePt t="208116" x="3063875" y="2085975"/>
          <p14:tracePt t="208117" x="3063875" y="2063750"/>
          <p14:tracePt t="208133" x="3063875" y="2028825"/>
          <p14:tracePt t="208146" x="3063875" y="2008188"/>
          <p14:tracePt t="208146" x="3063875" y="1981200"/>
          <p14:tracePt t="208166" x="3043238" y="1917700"/>
          <p14:tracePt t="208178" x="3008313" y="1854200"/>
          <p14:tracePt t="208198" x="3001963" y="1847850"/>
          <p14:tracePt t="208337" x="3014663" y="1862138"/>
          <p14:tracePt t="208350" x="3028950" y="1868488"/>
          <p14:tracePt t="208369" x="3071813" y="1882775"/>
          <p14:tracePt t="208384" x="3106738" y="1889125"/>
          <p14:tracePt t="208404" x="3168650" y="1917700"/>
          <p14:tracePt t="208410" x="3211513" y="1917700"/>
          <p14:tracePt t="208431" x="3281363" y="1924050"/>
          <p14:tracePt t="208450" x="3344863" y="1931988"/>
          <p14:tracePt t="208470" x="3392488" y="1931988"/>
          <p14:tracePt t="208497" x="3421063" y="1931988"/>
          <p14:tracePt t="208516" x="3427413" y="1931988"/>
          <p14:tracePt t="208569" x="3406775" y="1924050"/>
          <p14:tracePt t="208583" x="3357563" y="1909763"/>
          <p14:tracePt t="208599" x="3252788" y="1897063"/>
          <p14:tracePt t="208617" x="3148013" y="1889125"/>
          <p14:tracePt t="208633" x="3049588" y="1889125"/>
          <p14:tracePt t="208634" x="3022600" y="1889125"/>
          <p14:tracePt t="208645" x="3001963" y="1889125"/>
          <p14:tracePt t="208668" x="2987675" y="1889125"/>
          <p14:tracePt t="208759" x="3008313" y="1903413"/>
          <p14:tracePt t="208774" x="3063875" y="1931988"/>
          <p14:tracePt t="208798" x="3197225" y="1966913"/>
          <p14:tracePt t="208816" x="3344863" y="1987550"/>
          <p14:tracePt t="208833" x="3406775" y="1993900"/>
          <p14:tracePt t="208850" x="3462338" y="2001838"/>
          <p14:tracePt t="208868" x="3498850" y="2001838"/>
          <p14:tracePt t="208883" x="3505200" y="2001838"/>
          <p14:tracePt t="208914" x="3511550" y="2001838"/>
          <p14:tracePt t="209463" x="3525838" y="2001838"/>
          <p14:tracePt t="209478" x="3554413" y="2001838"/>
          <p14:tracePt t="209497" x="3575050" y="2001838"/>
          <p14:tracePt t="210993" x="3533775" y="1981200"/>
          <p14:tracePt t="211010" x="3435350" y="1973263"/>
          <p14:tracePt t="211036" x="3162300" y="1944688"/>
          <p14:tracePt t="211054" x="3043238" y="1931988"/>
          <p14:tracePt t="211070" x="2938463" y="1924050"/>
          <p14:tracePt t="211088" x="2840038" y="1917700"/>
          <p14:tracePt t="211105" x="2790825" y="1909763"/>
          <p14:tracePt t="211116" x="2755900" y="1909763"/>
          <p14:tracePt t="211134" x="2659063" y="1897063"/>
          <p14:tracePt t="211152" x="2601913" y="1897063"/>
          <p14:tracePt t="211165" x="2566988" y="1897063"/>
          <p14:tracePt t="211182" x="2525713" y="1897063"/>
          <p14:tracePt t="211198" x="2482850" y="1897063"/>
          <p14:tracePt t="211217" x="2413000" y="1897063"/>
          <p14:tracePt t="211231" x="2316163" y="1868488"/>
          <p14:tracePt t="211250" x="2211388" y="1854200"/>
          <p14:tracePt t="211265" x="2092325" y="1833563"/>
          <p14:tracePt t="211282" x="1909763" y="1790700"/>
          <p14:tracePt t="211301" x="1763713" y="1778000"/>
          <p14:tracePt t="211321" x="1574800" y="1778000"/>
          <p14:tracePt t="211337" x="1504950" y="1778000"/>
          <p14:tracePt t="211354" x="1462088" y="1778000"/>
          <p14:tracePt t="211366" x="1441450" y="1778000"/>
          <p14:tracePt t="211385" x="1412875" y="1784350"/>
          <p14:tracePt t="211400" x="1385888" y="1784350"/>
          <p14:tracePt t="211416" x="1343025" y="1790700"/>
          <p14:tracePt t="211436" x="1287463" y="1804988"/>
          <p14:tracePt t="211448" x="1252538" y="1812925"/>
          <p14:tracePt t="211469" x="1182688" y="1819275"/>
          <p14:tracePt t="211482" x="1162050" y="1819275"/>
          <p14:tracePt t="211501" x="1104900" y="1827213"/>
          <p14:tracePt t="211528" x="1042988" y="1833563"/>
          <p14:tracePt t="211552" x="1020763" y="1833563"/>
          <p14:tracePt t="211603" x="1014413" y="1833563"/>
          <p14:tracePt t="211635" x="1008063" y="1833563"/>
          <p14:tracePt t="211741" x="1020763" y="1833563"/>
          <p14:tracePt t="211761" x="1069975" y="1833563"/>
          <p14:tracePt t="211763" x="1090613" y="1833563"/>
          <p14:tracePt t="211783" x="1154113" y="1833563"/>
          <p14:tracePt t="211803" x="1266825" y="1839913"/>
          <p14:tracePt t="211819" x="1343025" y="1847850"/>
          <p14:tracePt t="211837" x="1427163" y="1847850"/>
          <p14:tracePt t="211848" x="1455738" y="1847850"/>
          <p14:tracePt t="211870" x="1539875" y="1847850"/>
          <p14:tracePt t="211882" x="1587500" y="1854200"/>
          <p14:tracePt t="211903" x="1651000" y="1854200"/>
          <p14:tracePt t="211917" x="1685925" y="1854200"/>
          <p14:tracePt t="211936" x="1720850" y="1854200"/>
          <p14:tracePt t="211948" x="1728788" y="1854200"/>
          <p14:tracePt t="211966" x="1755775" y="1854200"/>
          <p14:tracePt t="211985" x="1770063" y="1854200"/>
          <p14:tracePt t="212004" x="1819275" y="1847850"/>
          <p14:tracePt t="212021" x="1854200" y="1839913"/>
          <p14:tracePt t="212038" x="1889125" y="1839913"/>
          <p14:tracePt t="212063" x="1993900" y="1839913"/>
          <p14:tracePt t="212087" x="2098675" y="1839913"/>
          <p14:tracePt t="212103" x="2141538" y="1839913"/>
          <p14:tracePt t="212120" x="2203450" y="1839913"/>
          <p14:tracePt t="212133" x="2252663" y="1839913"/>
          <p14:tracePt t="212153" x="2301875" y="1839913"/>
          <p14:tracePt t="212165" x="2322513" y="1839913"/>
          <p14:tracePt t="212185" x="2371725" y="1839913"/>
          <p14:tracePt t="212203" x="2406650" y="1839913"/>
          <p14:tracePt t="212215" x="2447925" y="1839913"/>
          <p14:tracePt t="212232" x="2490788" y="1839913"/>
          <p14:tracePt t="212252" x="2546350" y="1839913"/>
          <p14:tracePt t="212277" x="2581275" y="1839913"/>
          <p14:tracePt t="212303" x="2644775" y="1847850"/>
          <p14:tracePt t="212321" x="2700338" y="1854200"/>
          <p14:tracePt t="212336" x="2790825" y="1868488"/>
          <p14:tracePt t="212349" x="2903538" y="1874838"/>
          <p14:tracePt t="212365" x="3014663" y="1874838"/>
          <p14:tracePt t="212386" x="3190875" y="1874838"/>
          <p14:tracePt t="212404" x="3273425" y="1874838"/>
          <p14:tracePt t="212420" x="3336925" y="1874838"/>
          <p14:tracePt t="212432" x="3365500" y="1874838"/>
          <p14:tracePt t="212453" x="3414713" y="1874838"/>
          <p14:tracePt t="212466" x="3427413" y="1874838"/>
          <p14:tracePt t="212488" x="3490913" y="1868488"/>
          <p14:tracePt t="212490" x="3525838" y="1862138"/>
          <p14:tracePt t="212511" x="3589338" y="1854200"/>
          <p14:tracePt t="212513" x="3609975" y="1839913"/>
          <p14:tracePt t="212535" x="3673475" y="1819275"/>
          <p14:tracePt t="212553" x="3679825" y="1812925"/>
          <p14:tracePt t="212570" x="3687763" y="1812925"/>
          <p14:tracePt t="212587" x="3694113" y="1812925"/>
          <p14:tracePt t="212727" x="3694113" y="1804988"/>
          <p14:tracePt t="212747" x="3694113" y="1798638"/>
          <p14:tracePt t="212767" x="3687763" y="1790700"/>
          <p14:tracePt t="212786" x="3665538" y="1770063"/>
          <p14:tracePt t="212804" x="3630613" y="1755775"/>
          <p14:tracePt t="212805" x="3616325" y="1749425"/>
          <p14:tracePt t="212821" x="3595688" y="1749425"/>
          <p14:tracePt t="212837" x="3595688" y="1743075"/>
          <p14:tracePt t="212853" x="3589338" y="1743075"/>
          <p14:tracePt t="213118" x="3554413" y="1720850"/>
          <p14:tracePt t="213134" x="3455988" y="1693863"/>
          <p14:tracePt t="213135" x="3400425" y="1679575"/>
          <p14:tracePt t="213154" x="3197225" y="1651000"/>
          <p14:tracePt t="213166" x="3001963" y="1624013"/>
          <p14:tracePt t="213185" x="2847975" y="1616075"/>
          <p14:tracePt t="213186" x="2790825" y="1616075"/>
          <p14:tracePt t="213204" x="2659063" y="1616075"/>
          <p14:tracePt t="213220" x="2581275" y="1616075"/>
          <p14:tracePt t="213233" x="2546350" y="1630363"/>
          <p14:tracePt t="213252" x="2532063" y="1630363"/>
          <p14:tracePt t="213279" x="2497138" y="1638300"/>
          <p14:tracePt t="213301" x="2462213" y="1638300"/>
          <p14:tracePt t="213320" x="2435225" y="1638300"/>
          <p14:tracePt t="213334" x="2392363" y="1638300"/>
          <p14:tracePt t="213353" x="2330450" y="1651000"/>
          <p14:tracePt t="213372" x="2281238" y="1651000"/>
          <p14:tracePt t="213387" x="2211388" y="1651000"/>
          <p14:tracePt t="213400" x="2133600" y="1658938"/>
          <p14:tracePt t="213419" x="2049463" y="1665288"/>
          <p14:tracePt t="213420" x="2008188" y="1673225"/>
          <p14:tracePt t="213437" x="1944688" y="1679575"/>
          <p14:tracePt t="213449" x="1895475" y="1685925"/>
          <p14:tracePt t="213469" x="1868488" y="1693863"/>
          <p14:tracePt t="213483" x="1846263" y="1700213"/>
          <p14:tracePt t="213500" x="1819275" y="1708150"/>
          <p14:tracePt t="213517" x="1790700" y="1714500"/>
          <p14:tracePt t="213538" x="1770063" y="1720850"/>
          <p14:tracePt t="213555" x="1749425" y="1728788"/>
          <p14:tracePt t="213571" x="1728788" y="1728788"/>
          <p14:tracePt t="213588" x="1714500" y="1728788"/>
          <p14:tracePt t="213604" x="1685925" y="1728788"/>
          <p14:tracePt t="213617" x="1651000" y="1714500"/>
          <p14:tracePt t="213633" x="1552575" y="1693863"/>
          <p14:tracePt t="213653" x="1385888" y="1673225"/>
          <p14:tracePt t="213672" x="1258888" y="1673225"/>
          <p14:tracePt t="213688" x="1223963" y="1673225"/>
          <p14:tracePt t="213700" x="1217613" y="1673225"/>
          <p14:tracePt t="213806" x="1231900" y="1673225"/>
          <p14:tracePt t="213820" x="1273175" y="1673225"/>
          <p14:tracePt t="213837" x="1350963" y="1673225"/>
          <p14:tracePt t="213850" x="1433513" y="1673225"/>
          <p14:tracePt t="213872" x="1622425" y="1673225"/>
          <p14:tracePt t="213883" x="1679575" y="1673225"/>
          <p14:tracePt t="213905" x="1846263" y="1673225"/>
          <p14:tracePt t="213917" x="1958975" y="1673225"/>
          <p14:tracePt t="213933" x="2070100" y="1679575"/>
          <p14:tracePt t="213954" x="2224088" y="1685925"/>
          <p14:tracePt t="213972" x="2316163" y="1685925"/>
          <p14:tracePt t="213990" x="2420938" y="1665288"/>
          <p14:tracePt t="214009" x="2447925" y="1651000"/>
          <p14:tracePt t="214013" x="2455863" y="1644650"/>
          <p14:tracePt t="214033" x="2476500" y="1644650"/>
          <p14:tracePt t="214050" x="2519363" y="1644650"/>
          <p14:tracePt t="214069" x="2532063" y="1638300"/>
          <p14:tracePt t="214088" x="2574925" y="1638300"/>
          <p14:tracePt t="214100" x="2589213" y="1638300"/>
          <p14:tracePt t="214120" x="2636838" y="1638300"/>
          <p14:tracePt t="214133" x="2686050" y="1644650"/>
          <p14:tracePt t="214154" x="2728913" y="1651000"/>
          <p14:tracePt t="214155" x="2749550" y="1651000"/>
          <p14:tracePt t="214171" x="2790825" y="1658938"/>
          <p14:tracePt t="214184" x="2825750" y="1665288"/>
          <p14:tracePt t="214185" x="2854325" y="1665288"/>
          <p14:tracePt t="214200" x="2959100" y="1673225"/>
          <p14:tracePt t="214217" x="3043238" y="1679575"/>
          <p14:tracePt t="214233" x="3121025" y="1679575"/>
          <p14:tracePt t="214250" x="3190875" y="1679575"/>
          <p14:tracePt t="214270" x="3225800" y="1679575"/>
          <p14:tracePt t="214287" x="3232150" y="1679575"/>
          <p14:tracePt t="214304" x="3246438" y="1679575"/>
          <p14:tracePt t="214322" x="3252788" y="1679575"/>
          <p14:tracePt t="214820" x="3267075" y="1673225"/>
          <p14:tracePt t="214836" x="3273425" y="1644650"/>
          <p14:tracePt t="214838" x="3281363" y="1638300"/>
          <p14:tracePt t="214856" x="3295650" y="1601788"/>
          <p14:tracePt t="214868" x="3309938" y="1566863"/>
          <p14:tracePt t="214885" x="3316288" y="1539875"/>
          <p14:tracePt t="214901" x="3322638" y="1525588"/>
          <p14:tracePt t="214918" x="3330575" y="1519238"/>
          <p14:tracePt t="214935" x="3330575" y="1511300"/>
          <p14:tracePt t="215312" x="3330575" y="1497013"/>
          <p14:tracePt t="215338" x="3330575" y="1470025"/>
          <p14:tracePt t="215356" x="3330575" y="1447800"/>
          <p14:tracePt t="215370" x="3322638" y="1441450"/>
          <p14:tracePt t="216039" x="3316288" y="1447800"/>
          <p14:tracePt t="216575" x="3287713" y="1455738"/>
          <p14:tracePt t="216586" x="3273425" y="1462088"/>
          <p14:tracePt t="216605" x="3260725" y="1470025"/>
          <p14:tracePt t="216623" x="3252788" y="1470025"/>
          <p14:tracePt t="216840" x="3252788" y="1476375"/>
          <p14:tracePt t="216851" x="3267075" y="1484313"/>
          <p14:tracePt t="216873" x="3357563" y="1504950"/>
          <p14:tracePt t="216886" x="3449638" y="1511300"/>
          <p14:tracePt t="216905" x="3525838" y="1519238"/>
          <p14:tracePt t="216920" x="3589338" y="1525588"/>
          <p14:tracePt t="216922" x="3609975" y="1525588"/>
          <p14:tracePt t="216934" x="3616325" y="1525588"/>
          <p14:tracePt t="216972" x="3624263" y="1525588"/>
          <p14:tracePt t="217040" x="3624263" y="1519238"/>
          <p14:tracePt t="217070" x="3616325" y="1519238"/>
          <p14:tracePt t="217087" x="3603625" y="1519238"/>
          <p14:tracePt t="217103" x="3595688" y="1519238"/>
          <p14:tracePt t="217226" x="3589338" y="1519238"/>
          <p14:tracePt t="217240" x="3568700" y="1504950"/>
          <p14:tracePt t="217258" x="3546475" y="1497013"/>
          <p14:tracePt t="217260" x="3525838" y="1484313"/>
          <p14:tracePt t="217275" x="3476625" y="1470025"/>
          <p14:tracePt t="217287" x="3462338" y="1462088"/>
          <p14:tracePt t="217306" x="3406775" y="1441450"/>
          <p14:tracePt t="217321" x="3371850" y="1427163"/>
          <p14:tracePt t="217337" x="3351213" y="1420813"/>
          <p14:tracePt t="217353" x="3322638" y="1412875"/>
          <p14:tracePt t="217373" x="3287713" y="1406525"/>
          <p14:tracePt t="217391" x="3273425" y="1400175"/>
          <p14:tracePt t="217408" x="3246438" y="1385888"/>
          <p14:tracePt t="217410" x="3232150" y="1371600"/>
          <p14:tracePt t="217438" x="3182938" y="1365250"/>
          <p14:tracePt t="217454" x="3168650" y="1365250"/>
          <p14:tracePt t="217470" x="3162300" y="1357313"/>
          <p14:tracePt t="217589" x="3148013" y="1357313"/>
          <p14:tracePt t="217591" x="3141663" y="1357313"/>
          <p14:tracePt t="217603" x="3127375" y="1357313"/>
          <p14:tracePt t="217624" x="3092450" y="1357313"/>
          <p14:tracePt t="217637" x="3057525" y="1365250"/>
          <p14:tracePt t="217653" x="3022600" y="1365250"/>
          <p14:tracePt t="217670" x="2967038" y="1365250"/>
          <p14:tracePt t="217689" x="2840038" y="1371600"/>
          <p14:tracePt t="217708" x="2743200" y="1371600"/>
          <p14:tracePt t="217710" x="2693988" y="1371600"/>
          <p14:tracePt t="217725" x="2546350" y="1371600"/>
          <p14:tracePt t="217742" x="2406650" y="1371600"/>
          <p14:tracePt t="217758" x="2308225" y="1392238"/>
          <p14:tracePt t="217775" x="2246313" y="1412875"/>
          <p14:tracePt t="217791" x="2197100" y="1435100"/>
          <p14:tracePt t="217809" x="2176463" y="1441450"/>
          <p14:tracePt t="217820" x="2168525" y="1447800"/>
          <p14:tracePt t="217836" x="2154238" y="1455738"/>
          <p14:tracePt t="217856" x="2112963" y="1455738"/>
          <p14:tracePt t="217870" x="2084388" y="1470025"/>
          <p14:tracePt t="217890" x="2028825" y="1490663"/>
          <p14:tracePt t="217903" x="2008188" y="1497013"/>
          <p14:tracePt t="217920" x="1944688" y="1511300"/>
          <p14:tracePt t="217937" x="1895475" y="1525588"/>
          <p14:tracePt t="217953" x="1854200" y="1525588"/>
          <p14:tracePt t="217970" x="1811338" y="1525588"/>
          <p14:tracePt t="217987" x="1763713" y="1525588"/>
          <p14:tracePt t="218006" x="1728788" y="1525588"/>
          <p14:tracePt t="218025" x="1685925" y="1525588"/>
          <p14:tracePt t="218054" x="1665288" y="1525588"/>
          <p14:tracePt t="218055" x="1657350" y="1525588"/>
          <p14:tracePt t="218198" x="1671638" y="1525588"/>
          <p14:tracePt t="218222" x="1706563" y="1525588"/>
          <p14:tracePt t="218242" x="1770063" y="1525588"/>
          <p14:tracePt t="218259" x="1811338" y="1525588"/>
          <p14:tracePt t="218275" x="1881188" y="1525588"/>
          <p14:tracePt t="218291" x="1944688" y="1511300"/>
          <p14:tracePt t="218308" x="2008188" y="1484313"/>
          <p14:tracePt t="218320" x="2049463" y="1462088"/>
          <p14:tracePt t="218337" x="2098675" y="1435100"/>
          <p14:tracePt t="218357" x="2147888" y="1400175"/>
          <p14:tracePt t="218370" x="2168525" y="1377950"/>
          <p14:tracePt t="218389" x="2189163" y="1357313"/>
          <p14:tracePt t="218408" x="2203450" y="1343025"/>
          <p14:tracePt t="218420" x="2211388" y="1343025"/>
          <p14:tracePt t="218442" x="2224088" y="1336675"/>
          <p14:tracePt t="218664" x="2232025" y="1336675"/>
          <p14:tracePt t="218690" x="2246313" y="1336675"/>
          <p14:tracePt t="218693" x="2252663" y="1336675"/>
          <p14:tracePt t="218710" x="2273300" y="1336675"/>
          <p14:tracePt t="218725" x="2287588" y="1336675"/>
          <p14:tracePt t="218744" x="2316163" y="1343025"/>
          <p14:tracePt t="218776" x="2371725" y="1343025"/>
          <p14:tracePt t="218792" x="2400300" y="1343025"/>
          <p14:tracePt t="218808" x="2427288" y="1343025"/>
          <p14:tracePt t="218826" x="2447925" y="1343025"/>
          <p14:tracePt t="218827" x="2470150" y="1343025"/>
          <p14:tracePt t="218838" x="2476500" y="1343025"/>
          <p14:tracePt t="218855" x="2511425" y="1343025"/>
          <p14:tracePt t="218874" x="2574925" y="1357313"/>
          <p14:tracePt t="218889" x="2624138" y="1365250"/>
          <p14:tracePt t="218908" x="2659063" y="1371600"/>
          <p14:tracePt t="218920" x="2679700" y="1371600"/>
          <p14:tracePt t="218961" x="2686050" y="1371600"/>
          <p14:tracePt t="219040" x="2686050" y="1377950"/>
          <p14:tracePt t="219058" x="2700338" y="1392238"/>
          <p14:tracePt t="219071" x="2735263" y="1427163"/>
          <p14:tracePt t="219092" x="2889250" y="1484313"/>
          <p14:tracePt t="219105" x="3001963" y="1504950"/>
          <p14:tracePt t="219125" x="3086100" y="1504950"/>
          <p14:tracePt t="219138" x="3176588" y="1511300"/>
          <p14:tracePt t="219154" x="3267075" y="1511300"/>
          <p14:tracePt t="219174" x="3435350" y="1497013"/>
          <p14:tracePt t="219192" x="3560763" y="1484313"/>
          <p14:tracePt t="219208" x="3735388" y="1462088"/>
          <p14:tracePt t="219226" x="4002088" y="1435100"/>
          <p14:tracePt t="219242" x="4170363" y="1427163"/>
          <p14:tracePt t="219260" x="4289425" y="1420813"/>
          <p14:tracePt t="219272" x="4337050" y="1420813"/>
          <p14:tracePt t="219291" x="4365625" y="1420813"/>
          <p14:tracePt t="219338" x="4371975" y="1420813"/>
          <p14:tracePt t="219377" x="4394200" y="1420813"/>
          <p14:tracePt t="219387" x="4400550" y="1420813"/>
          <p14:tracePt t="219406" x="4421188" y="1412875"/>
          <p14:tracePt t="219422" x="4429125" y="1412875"/>
          <p14:tracePt t="219540" x="4435475" y="1412875"/>
          <p14:tracePt t="219556" x="4456113" y="1406525"/>
          <p14:tracePt t="219571" x="4498975" y="1385888"/>
          <p14:tracePt t="219590" x="4540250" y="1357313"/>
          <p14:tracePt t="219609" x="4618038" y="1301750"/>
          <p14:tracePt t="219621" x="4645025" y="1273175"/>
          <p14:tracePt t="219642" x="4702175" y="1223963"/>
          <p14:tracePt t="219664" x="4764088" y="1176338"/>
          <p14:tracePt t="219677" x="4806950" y="1147763"/>
          <p14:tracePt t="219692" x="4841875" y="1127125"/>
          <p14:tracePt t="219710" x="4868863" y="1104900"/>
          <p14:tracePt t="219726" x="4897438" y="1092200"/>
          <p14:tracePt t="219727" x="4903788" y="1084263"/>
          <p14:tracePt t="219743" x="4932363" y="1063625"/>
          <p14:tracePt t="219755" x="4938713" y="1042988"/>
          <p14:tracePt t="219772" x="4960938" y="1014413"/>
          <p14:tracePt t="219791" x="5002213" y="979488"/>
          <p14:tracePt t="219805" x="5008563" y="958850"/>
          <p14:tracePt t="219825" x="5016500" y="944563"/>
          <p14:tracePt t="219857" x="5016500" y="938213"/>
          <p14:tracePt t="219876" x="5016500" y="930275"/>
          <p14:tracePt t="219885" x="5022850" y="930275"/>
          <p14:tracePt t="219901" x="5022850" y="923925"/>
          <p14:tracePt t="219923" x="5022850" y="915988"/>
          <p14:tracePt t="219943" x="5022850" y="903288"/>
          <p14:tracePt t="220040" x="5030788" y="895350"/>
          <p14:tracePt t="220053" x="5037138" y="881063"/>
          <p14:tracePt t="220074" x="5051425" y="839788"/>
          <p14:tracePt t="220092" x="5057775" y="819150"/>
          <p14:tracePt t="220105" x="5057775" y="804863"/>
          <p14:tracePt t="220122" x="5065713" y="790575"/>
          <p14:tracePt t="220143" x="5072063" y="769938"/>
          <p14:tracePt t="220168" x="5080000" y="727075"/>
          <p14:tracePt t="220169" x="5086350" y="720725"/>
          <p14:tracePt t="220193" x="5092700" y="685800"/>
          <p14:tracePt t="220210" x="5100638" y="679450"/>
          <p14:tracePt t="220227" x="5100638" y="665163"/>
          <p14:tracePt t="220243" x="5106988" y="657225"/>
          <p14:tracePt t="220245" x="5106988" y="650875"/>
          <p14:tracePt t="220257" x="5114925" y="650875"/>
          <p14:tracePt t="220273" x="5121275" y="644525"/>
          <p14:tracePt t="220368" x="5127625" y="657225"/>
          <p14:tracePt t="220387" x="5149850" y="727075"/>
          <p14:tracePt t="220407" x="5170488" y="784225"/>
          <p14:tracePt t="220427" x="5176838" y="846138"/>
          <p14:tracePt t="220444" x="5176838" y="868363"/>
          <p14:tracePt t="220462" x="5176838" y="909638"/>
          <p14:tracePt t="220479" x="5170488" y="930275"/>
          <p14:tracePt t="220496" x="5149850" y="965200"/>
          <p14:tracePt t="220507" x="5149850" y="993775"/>
          <p14:tracePt t="220527" x="5135563" y="1014413"/>
          <p14:tracePt t="220539" x="5135563" y="1028700"/>
          <p14:tracePt t="220556" x="5135563" y="1035050"/>
          <p14:tracePt t="222541" x="5135563" y="1042988"/>
          <p14:tracePt t="222559" x="5135563" y="1049338"/>
          <p14:tracePt t="222574" x="5135563" y="1057275"/>
          <p14:tracePt t="222595" x="5135563" y="1063625"/>
          <p14:tracePt t="222615" x="5135563" y="1077913"/>
          <p14:tracePt t="222976" x="5135563" y="1084263"/>
          <p14:tracePt t="222991" x="5135563" y="1092200"/>
          <p14:tracePt t="223010" x="5135563" y="1112838"/>
          <p14:tracePt t="223025" x="5135563" y="1133475"/>
          <p14:tracePt t="223045" x="5135563" y="1141413"/>
          <p14:tracePt t="223058" x="5135563" y="1147763"/>
          <p14:tracePt t="224276" x="0" y="0"/>
        </p14:tracePtLst>
        <p14:tracePtLst>
          <p14:tracePt t="226404" x="5492750" y="930275"/>
          <p14:tracePt t="226525" x="5456238" y="930275"/>
          <p14:tracePt t="226541" x="5414963" y="930275"/>
          <p14:tracePt t="226565" x="5345113" y="930275"/>
          <p14:tracePt t="226579" x="5310188" y="930275"/>
          <p14:tracePt t="226594" x="5295900" y="938213"/>
          <p14:tracePt t="226613" x="5289550" y="938213"/>
          <p14:tracePt t="226697" x="5268913" y="938213"/>
          <p14:tracePt t="226712" x="5260975" y="938213"/>
          <p14:tracePt t="226732" x="5232400" y="944563"/>
          <p14:tracePt t="226761" x="5219700" y="952500"/>
          <p14:tracePt t="226779" x="5211763" y="952500"/>
          <p14:tracePt t="226882" x="5246688" y="958850"/>
          <p14:tracePt t="226898" x="5303838" y="958850"/>
          <p14:tracePt t="226915" x="5365750" y="958850"/>
          <p14:tracePt t="226932" x="5414963" y="958850"/>
          <p14:tracePt t="226945" x="5470525" y="958850"/>
          <p14:tracePt t="226965" x="5519738" y="952500"/>
          <p14:tracePt t="226979" x="5548313" y="952500"/>
          <p14:tracePt t="226997" x="5597525" y="952500"/>
          <p14:tracePt t="227011" x="5645150" y="952500"/>
          <p14:tracePt t="227030" x="5694363" y="952500"/>
          <p14:tracePt t="227049" x="5778500" y="952500"/>
          <p14:tracePt t="227062" x="5842000" y="958850"/>
          <p14:tracePt t="227081" x="5911850" y="965200"/>
          <p14:tracePt t="227099" x="5967413" y="965200"/>
          <p14:tracePt t="227100" x="5988050" y="965200"/>
          <p14:tracePt t="227115" x="6030913" y="965200"/>
          <p14:tracePt t="227133" x="6057900" y="952500"/>
          <p14:tracePt t="227150" x="6094413" y="938213"/>
          <p14:tracePt t="227166" x="6115050" y="923925"/>
          <p14:tracePt t="227178" x="6149975" y="915988"/>
          <p14:tracePt t="227199" x="6176963" y="909638"/>
          <p14:tracePt t="227216" x="6184900" y="909638"/>
          <p14:tracePt t="227228" x="6199188" y="909638"/>
          <p14:tracePt t="227246" x="6219825" y="930275"/>
          <p14:tracePt t="227265" x="6240463" y="952500"/>
          <p14:tracePt t="227278" x="6254750" y="952500"/>
          <p14:tracePt t="227297" x="6261100" y="965200"/>
          <p14:tracePt t="227344" x="6254750" y="965200"/>
          <p14:tracePt t="227366" x="6164263" y="958850"/>
          <p14:tracePt t="227382" x="6037263" y="952500"/>
          <p14:tracePt t="227399" x="5807075" y="944563"/>
          <p14:tracePt t="227411" x="5751513" y="944563"/>
          <p14:tracePt t="227431" x="5519738" y="958850"/>
          <p14:tracePt t="227445" x="5394325" y="987425"/>
          <p14:tracePt t="227465" x="5303838" y="1008063"/>
          <p14:tracePt t="227478" x="5246688" y="1028700"/>
          <p14:tracePt t="227494" x="5211763" y="1028700"/>
          <p14:tracePt t="227511" x="5184775" y="1035050"/>
          <p14:tracePt t="227530" x="5141913" y="1049338"/>
          <p14:tracePt t="227545" x="5121275" y="1049338"/>
          <p14:tracePt t="227562" x="5106988" y="1057275"/>
          <p14:tracePt t="227581" x="5100638" y="1063625"/>
          <p14:tracePt t="227698" x="5156200" y="1063625"/>
          <p14:tracePt t="227700" x="5219700" y="1063625"/>
          <p14:tracePt t="227710" x="5295900" y="1063625"/>
          <p14:tracePt t="227732" x="5492750" y="1063625"/>
          <p14:tracePt t="227748" x="5659438" y="1063625"/>
          <p14:tracePt t="227762" x="5813425" y="1063625"/>
          <p14:tracePt t="227782" x="5967413" y="1063625"/>
          <p14:tracePt t="227799" x="6016625" y="1063625"/>
          <p14:tracePt t="227816" x="6030913" y="1063625"/>
          <p14:tracePt t="227865" x="6037263" y="1112838"/>
          <p14:tracePt t="227883" x="6057900" y="1168400"/>
          <p14:tracePt t="227906" x="6086475" y="1252538"/>
          <p14:tracePt t="227930" x="6135688" y="1400175"/>
          <p14:tracePt t="227932" x="6142038" y="1470025"/>
          <p14:tracePt t="227945" x="6142038" y="1539875"/>
          <p14:tracePt t="227966" x="6142038" y="1763713"/>
          <p14:tracePt t="227978" x="6142038" y="1966913"/>
          <p14:tracePt t="227995" x="6149975" y="2155825"/>
          <p14:tracePt t="228018" x="6199188" y="2225675"/>
          <p14:tracePt t="228038" x="6226175" y="2239963"/>
          <p14:tracePt t="228069" x="6261100" y="2197100"/>
          <p14:tracePt t="228092" x="6296025" y="2127250"/>
          <p14:tracePt t="228116" x="6310313" y="2085975"/>
          <p14:tracePt t="228143" x="6318250" y="2057400"/>
          <p14:tracePt t="228165" x="6324600" y="2043113"/>
          <p14:tracePt t="228183" x="6330950" y="2036763"/>
          <p14:tracePt t="228196" x="6330950" y="2028825"/>
          <p14:tracePt t="228214" x="6330950" y="2008188"/>
          <p14:tracePt t="228228" x="6338888" y="1993900"/>
          <p14:tracePt t="228245" x="6345238" y="1981200"/>
          <p14:tracePt t="228263" x="6345238" y="1966913"/>
          <p14:tracePt t="228278" x="6345238" y="1944688"/>
          <p14:tracePt t="228295" x="6345238" y="1931988"/>
          <p14:tracePt t="228312" x="6345238" y="1924050"/>
          <p14:tracePt t="228346" x="6338888" y="1924050"/>
          <p14:tracePt t="228368" x="6330950" y="1924050"/>
          <p14:tracePt t="228383" x="6330950" y="1938338"/>
          <p14:tracePt t="228400" x="6324600" y="1966913"/>
          <p14:tracePt t="228416" x="6318250" y="2008188"/>
          <p14:tracePt t="228428" x="6303963" y="2127250"/>
          <p14:tracePt t="228447" x="6289675" y="2232025"/>
          <p14:tracePt t="228468" x="6283325" y="2400300"/>
          <p14:tracePt t="228479" x="6275388" y="2540000"/>
          <p14:tracePt t="228498" x="6261100" y="2679700"/>
          <p14:tracePt t="228513" x="6240463" y="2841625"/>
          <p14:tracePt t="228533" x="6211888" y="3030538"/>
          <p14:tracePt t="228545" x="6205538" y="3051175"/>
          <p14:tracePt t="228566" x="6164263" y="3106738"/>
          <p14:tracePt t="228591" x="6086475" y="3162300"/>
          <p14:tracePt t="228604" x="6030913" y="3184525"/>
          <p14:tracePt t="228608" x="5995988" y="3190875"/>
          <p14:tracePt t="228633" x="5926138" y="3219450"/>
          <p14:tracePt t="228650" x="5856288" y="3233738"/>
          <p14:tracePt t="228668" x="5737225" y="3260725"/>
          <p14:tracePt t="228684" x="5653088" y="3289300"/>
          <p14:tracePt t="228695" x="5603875" y="3309938"/>
          <p14:tracePt t="228717" x="5478463" y="3373438"/>
          <p14:tracePt t="228729" x="5386388" y="3414713"/>
          <p14:tracePt t="228745" x="5316538" y="3457575"/>
          <p14:tracePt t="228769" x="5240338" y="3484563"/>
          <p14:tracePt t="228793" x="5156200" y="3519488"/>
          <p14:tracePt t="228795" x="5100638" y="3548063"/>
          <p14:tracePt t="228812" x="5086350" y="3562350"/>
          <p14:tracePt t="228830" x="5072063" y="3562350"/>
          <p14:tracePt t="228931" x="5100638" y="3562350"/>
          <p14:tracePt t="228947" x="5141913" y="3562350"/>
          <p14:tracePt t="228966" x="5191125" y="3562350"/>
          <p14:tracePt t="228984" x="5295900" y="3582988"/>
          <p14:tracePt t="228996" x="5345113" y="3589338"/>
          <p14:tracePt t="229015" x="5499100" y="3624263"/>
          <p14:tracePt t="229033" x="5603875" y="3638550"/>
          <p14:tracePt t="229046" x="5722938" y="3652838"/>
          <p14:tracePt t="229066" x="5827713" y="3652838"/>
          <p14:tracePt t="229091" x="5862638" y="3652838"/>
          <p14:tracePt t="229133" x="5862638" y="3646488"/>
          <p14:tracePt t="229166" x="5842000" y="3646488"/>
          <p14:tracePt t="229184" x="5807075" y="3646488"/>
          <p14:tracePt t="229185" x="5786438" y="3646488"/>
          <p14:tracePt t="229196" x="5757863" y="3646488"/>
          <p14:tracePt t="229215" x="5667375" y="3646488"/>
          <p14:tracePt t="229233" x="5562600" y="3646488"/>
          <p14:tracePt t="229246" x="5470525" y="3646488"/>
          <p14:tracePt t="229266" x="5373688" y="3646488"/>
          <p14:tracePt t="229284" x="5295900" y="3646488"/>
          <p14:tracePt t="229308" x="5275263" y="3646488"/>
          <p14:tracePt t="229412" x="5345113" y="3646488"/>
          <p14:tracePt t="229427" x="5478463" y="3646488"/>
          <p14:tracePt t="229451" x="5702300" y="3646488"/>
          <p14:tracePt t="229469" x="5842000" y="3646488"/>
          <p14:tracePt t="229470" x="5911850" y="3646488"/>
          <p14:tracePt t="229479" x="5967413" y="3646488"/>
          <p14:tracePt t="229498" x="6065838" y="3646488"/>
          <p14:tracePt t="229516" x="6086475" y="3646488"/>
          <p14:tracePt t="229681" x="0" y="0"/>
        </p14:tracePtLst>
        <p14:tracePtLst>
          <p14:tracePt t="231514" x="5562600" y="1316038"/>
          <p14:tracePt t="231543" x="5562600" y="1301750"/>
          <p14:tracePt t="231566" x="5554663" y="1301750"/>
          <p14:tracePt t="231586" x="5540375" y="1301750"/>
          <p14:tracePt t="231603" x="5534025" y="1301750"/>
          <p14:tracePt t="231621" x="5513388" y="1301750"/>
          <p14:tracePt t="231632" x="5484813" y="1301750"/>
          <p14:tracePt t="231650" x="5464175" y="1301750"/>
          <p14:tracePt t="231668" x="5421313" y="1301750"/>
          <p14:tracePt t="231682" x="5400675" y="1308100"/>
          <p14:tracePt t="231701" x="5386388" y="1322388"/>
          <p14:tracePt t="231720" x="5359400" y="1350963"/>
          <p14:tracePt t="231745" x="5351463" y="1412875"/>
          <p14:tracePt t="231767" x="5359400" y="1484313"/>
          <p14:tracePt t="231784" x="5386388" y="1525588"/>
          <p14:tracePt t="231804" x="5408613" y="1546225"/>
          <p14:tracePt t="231821" x="5429250" y="1546225"/>
          <p14:tracePt t="231837" x="5456238" y="1546225"/>
          <p14:tracePt t="231853" x="5484813" y="1546225"/>
          <p14:tracePt t="231865" x="5513388" y="1546225"/>
          <p14:tracePt t="231882" x="5548313" y="1539875"/>
          <p14:tracePt t="231898" x="5562600" y="1531938"/>
          <p14:tracePt t="231918" x="5568950" y="1511300"/>
          <p14:tracePt t="231932" x="5568950" y="1476375"/>
          <p14:tracePt t="231950" x="5568950" y="1420813"/>
          <p14:tracePt t="231969" x="5562600" y="1322388"/>
          <p14:tracePt t="231982" x="5540375" y="1273175"/>
          <p14:tracePt t="231998" x="5519738" y="1246188"/>
          <p14:tracePt t="232017" x="5505450" y="1238250"/>
          <p14:tracePt t="232037" x="5464175" y="1231900"/>
          <p14:tracePt t="232053" x="5449888" y="1231900"/>
          <p14:tracePt t="232071" x="5429250" y="1252538"/>
          <p14:tracePt t="232087" x="5408613" y="1295400"/>
          <p14:tracePt t="232103" x="5394325" y="1343025"/>
          <p14:tracePt t="232115" x="5394325" y="1371600"/>
          <p14:tracePt t="232136" x="5386388" y="1447800"/>
          <p14:tracePt t="232148" x="5386388" y="1484313"/>
          <p14:tracePt t="232168" x="5394325" y="1546225"/>
          <p14:tracePt t="232170" x="5408613" y="1554163"/>
          <p14:tracePt t="232182" x="5421313" y="1566863"/>
          <p14:tracePt t="232203" x="5464175" y="1581150"/>
          <p14:tracePt t="232216" x="5499100" y="1581150"/>
          <p14:tracePt t="232232" x="5548313" y="1574800"/>
          <p14:tracePt t="232248" x="5610225" y="1546225"/>
          <p14:tracePt t="232269" x="5772150" y="1427163"/>
          <p14:tracePt t="232287" x="5876925" y="1350963"/>
          <p14:tracePt t="232303" x="5981700" y="1295400"/>
          <p14:tracePt t="232320" x="6129338" y="1203325"/>
          <p14:tracePt t="232336" x="6199188" y="1176338"/>
          <p14:tracePt t="232353" x="6226175" y="1147763"/>
          <p14:tracePt t="232366" x="6261100" y="1104900"/>
          <p14:tracePt t="232385" x="6324600" y="1042988"/>
          <p14:tracePt t="232403" x="6423025" y="938213"/>
          <p14:tracePt t="232415" x="6450013" y="903288"/>
          <p14:tracePt t="232435" x="6484938" y="833438"/>
          <p14:tracePt t="232452" x="6492875" y="825500"/>
          <p14:tracePt t="232647" x="6478588" y="833438"/>
          <p14:tracePt t="232667" x="6457950" y="874713"/>
          <p14:tracePt t="232688" x="6450013" y="923925"/>
          <p14:tracePt t="232703" x="6450013" y="965200"/>
          <p14:tracePt t="232716" x="6450013" y="987425"/>
          <p14:tracePt t="232736" x="6464300" y="1035050"/>
          <p14:tracePt t="232749" x="6484938" y="1063625"/>
          <p14:tracePt t="232765" x="6513513" y="1077913"/>
          <p14:tracePt t="232782" x="6534150" y="1084263"/>
          <p14:tracePt t="232805" x="6577013" y="1069975"/>
          <p14:tracePt t="232821" x="6597650" y="1028700"/>
          <p14:tracePt t="232834" x="6618288" y="979488"/>
          <p14:tracePt t="232852" x="6618288" y="923925"/>
          <p14:tracePt t="232866" x="6604000" y="895350"/>
          <p14:tracePt t="232886" x="6562725" y="881063"/>
          <p14:tracePt t="232899" x="6542088" y="874713"/>
          <p14:tracePt t="232915" x="6507163" y="874713"/>
          <p14:tracePt t="232937" x="6484938" y="881063"/>
          <p14:tracePt t="232950" x="6472238" y="909638"/>
          <p14:tracePt t="232969" x="6472238" y="930275"/>
          <p14:tracePt t="232987" x="6492875" y="993775"/>
          <p14:tracePt t="233015" x="6534150" y="1035050"/>
          <p14:tracePt t="233038" x="6554788" y="1057275"/>
          <p14:tracePt t="233039" x="6562725" y="1057275"/>
          <p14:tracePt t="233055" x="6562725" y="1069975"/>
          <p14:tracePt t="233070" x="6562725" y="1077913"/>
          <p14:tracePt t="233088" x="6562725" y="1112838"/>
          <p14:tracePt t="233104" x="6562725" y="1168400"/>
          <p14:tracePt t="233117" x="6562725" y="1246188"/>
          <p14:tracePt t="233133" x="6527800" y="1336675"/>
          <p14:tracePt t="233153" x="6457950" y="1476375"/>
          <p14:tracePt t="233166" x="6443663" y="1511300"/>
          <p14:tracePt t="233186" x="6400800" y="1638300"/>
          <p14:tracePt t="233199" x="6388100" y="1673225"/>
          <p14:tracePt t="233221" x="6388100" y="1714500"/>
          <p14:tracePt t="233233" x="6388100" y="1720850"/>
          <p14:tracePt t="233253" x="6388100" y="1743075"/>
          <p14:tracePt t="233278" x="6394450" y="1763713"/>
          <p14:tracePt t="233280" x="6400800" y="1770063"/>
          <p14:tracePt t="233304" x="6415088" y="1790700"/>
          <p14:tracePt t="233321" x="6415088" y="1827213"/>
          <p14:tracePt t="233337" x="6415088" y="1854200"/>
          <p14:tracePt t="233349" x="6408738" y="1917700"/>
          <p14:tracePt t="233369" x="6275388" y="2063750"/>
          <p14:tracePt t="233388" x="6170613" y="2162175"/>
          <p14:tracePt t="233405" x="6030913" y="2266950"/>
          <p14:tracePt t="233416" x="5918200" y="2351088"/>
          <p14:tracePt t="233435" x="5842000" y="2393950"/>
          <p14:tracePt t="233453" x="5813425" y="2406650"/>
          <p14:tracePt t="233523" x="5813425" y="2414588"/>
          <p14:tracePt t="233537" x="5813425" y="2420938"/>
          <p14:tracePt t="233554" x="5799138" y="2435225"/>
          <p14:tracePt t="233572" x="5786438" y="2470150"/>
          <p14:tracePt t="233589" x="5778500" y="2490788"/>
          <p14:tracePt t="233600" x="5778500" y="2498725"/>
          <p14:tracePt t="233616" x="5778500" y="2513013"/>
          <p14:tracePt t="233637" x="5786438" y="2554288"/>
          <p14:tracePt t="233650" x="5813425" y="2574925"/>
          <p14:tracePt t="233668" x="5821363" y="2582863"/>
          <p14:tracePt t="233670" x="5821363" y="2589213"/>
          <p14:tracePt t="233687" x="5827713" y="2589213"/>
          <p14:tracePt t="233716" x="5827713" y="2568575"/>
          <p14:tracePt t="233732" x="5792788" y="2519363"/>
          <p14:tracePt t="233749" x="5743575" y="2476500"/>
          <p14:tracePt t="233773" x="5702300" y="2455863"/>
          <p14:tracePt t="233797" x="5673725" y="2470150"/>
          <p14:tracePt t="233816" x="5673725" y="2490788"/>
          <p14:tracePt t="233837" x="5673725" y="2547938"/>
          <p14:tracePt t="233850" x="5702300" y="2624138"/>
          <p14:tracePt t="233867" x="5751513" y="2687638"/>
          <p14:tracePt t="233884" x="5834063" y="2778125"/>
          <p14:tracePt t="233901" x="5953125" y="2847975"/>
          <p14:tracePt t="233902" x="6016625" y="2868613"/>
          <p14:tracePt t="233918" x="6135688" y="2903538"/>
          <p14:tracePt t="233934" x="6211888" y="2911475"/>
          <p14:tracePt t="233951" x="6269038" y="2911475"/>
          <p14:tracePt t="233964" x="6283325" y="2882900"/>
          <p14:tracePt t="233984" x="6283325" y="2876550"/>
          <p14:tracePt t="234017" x="6269038" y="2882900"/>
          <p14:tracePt t="234033" x="6261100" y="2917825"/>
          <p14:tracePt t="234051" x="6246813" y="2960688"/>
          <p14:tracePt t="234052" x="6240463" y="2987675"/>
          <p14:tracePt t="234071" x="6240463" y="3030538"/>
          <p14:tracePt t="234089" x="6234113" y="3065463"/>
          <p14:tracePt t="234100" x="6234113" y="3071813"/>
          <p14:tracePt t="234117" x="6269038" y="3092450"/>
          <p14:tracePt t="234134" x="6380163" y="3100388"/>
          <p14:tracePt t="234151" x="6457950" y="3100388"/>
          <p14:tracePt t="234167" x="6534150" y="3071813"/>
          <p14:tracePt t="234183" x="6589713" y="3022600"/>
          <p14:tracePt t="234201" x="6618288" y="2995613"/>
          <p14:tracePt t="234202" x="6638925" y="2952750"/>
          <p14:tracePt t="234217" x="6638925" y="2925763"/>
          <p14:tracePt t="234234" x="6638925" y="2917825"/>
          <p14:tracePt t="234267" x="6638925" y="2925763"/>
          <p14:tracePt t="234284" x="6638925" y="2952750"/>
          <p14:tracePt t="234305" x="6653213" y="2973388"/>
          <p14:tracePt t="234318" x="6688138" y="2987675"/>
          <p14:tracePt t="234335" x="6778625" y="3009900"/>
          <p14:tracePt t="234351" x="6905625" y="3022600"/>
          <p14:tracePt t="234369" x="7080250" y="3036888"/>
          <p14:tracePt t="234384" x="7219950" y="3036888"/>
          <p14:tracePt t="234401" x="7318375" y="3036888"/>
          <p14:tracePt t="234418" x="7332663" y="3036888"/>
          <p14:tracePt t="234420" x="7332663" y="3030538"/>
          <p14:tracePt t="234434" x="7332663" y="3022600"/>
          <p14:tracePt t="234451" x="7332663" y="3016250"/>
          <p14:tracePt t="234541" x="7332663" y="3009900"/>
          <p14:tracePt t="234556" x="7332663" y="3001963"/>
          <p14:tracePt t="234585" x="7339013" y="2995613"/>
          <p14:tracePt t="234601" x="7339013" y="2987675"/>
          <p14:tracePt t="234619" x="7353300" y="2973388"/>
          <p14:tracePt t="234634" x="7353300" y="2967038"/>
          <p14:tracePt t="234651" x="7353300" y="2952750"/>
          <p14:tracePt t="234668" x="7359650" y="2946400"/>
          <p14:tracePt t="234684" x="7359650" y="2938463"/>
          <p14:tracePt t="234701" x="7367588" y="2932113"/>
          <p14:tracePt t="234734" x="7373938" y="2925763"/>
          <p14:tracePt t="235195" x="7339013" y="2917825"/>
          <p14:tracePt t="235208" x="7205663" y="2882900"/>
          <p14:tracePt t="235232" x="6919913" y="2778125"/>
          <p14:tracePt t="235256" x="6542088" y="2595563"/>
          <p14:tracePt t="235274" x="6072188" y="2316163"/>
          <p14:tracePt t="235290" x="5792788" y="2147888"/>
          <p14:tracePt t="235306" x="5694363" y="2085975"/>
          <p14:tracePt t="235319" x="5673725" y="2071688"/>
          <p14:tracePt t="235337" x="5667375" y="2022475"/>
          <p14:tracePt t="235356" x="5667375" y="2008188"/>
          <p14:tracePt t="235368" x="5673725" y="1987550"/>
          <p14:tracePt t="235388" x="5681663" y="1981200"/>
          <p14:tracePt t="235407" x="5681663" y="1973263"/>
          <p14:tracePt t="235454" x="5694363" y="1973263"/>
          <p14:tracePt t="235472" x="5702300" y="1966913"/>
          <p14:tracePt t="235490" x="5722938" y="1952625"/>
          <p14:tracePt t="235507" x="5772150" y="1889125"/>
          <p14:tracePt t="235523" x="5792788" y="1847850"/>
          <p14:tracePt t="235539" x="5807075" y="1778000"/>
          <p14:tracePt t="235557" x="5807075" y="1735138"/>
          <p14:tracePt t="235569" x="5807075" y="1693863"/>
          <p14:tracePt t="235585" x="5807075" y="1685925"/>
          <p14:tracePt t="235602" x="5807075" y="1679575"/>
          <p14:tracePt t="235636" x="5813425" y="1673225"/>
          <p14:tracePt t="235655" x="5821363" y="1673225"/>
          <p14:tracePt t="235668" x="5827713" y="1673225"/>
          <p14:tracePt t="235688" x="5848350" y="1665288"/>
          <p14:tracePt t="235707" x="5876925" y="1665288"/>
          <p14:tracePt t="235730" x="5897563" y="1665288"/>
          <p14:tracePt t="235732" x="5905500" y="1673225"/>
          <p14:tracePt t="235755" x="5926138" y="1700213"/>
          <p14:tracePt t="235773" x="5932488" y="1720850"/>
          <p14:tracePt t="235789" x="5932488" y="1735138"/>
          <p14:tracePt t="235806" x="5932488" y="1749425"/>
          <p14:tracePt t="235898" x="5911850" y="1743075"/>
          <p14:tracePt t="235917" x="5891213" y="1720850"/>
          <p14:tracePt t="235935" x="5848350" y="1679575"/>
          <p14:tracePt t="235952" x="5834063" y="1658938"/>
          <p14:tracePt t="235968" x="5821363" y="1630363"/>
          <p14:tracePt t="235989" x="5807075" y="1609725"/>
          <p14:tracePt t="236007" x="5799138" y="1601788"/>
          <p14:tracePt t="236023" x="5792788" y="1595438"/>
          <p14:tracePt t="236052" x="5792788" y="1589088"/>
          <p14:tracePt t="236071" x="5786438" y="1589088"/>
          <p14:tracePt t="236086" x="5778500" y="1589088"/>
          <p14:tracePt t="236106" x="5757863" y="1581150"/>
          <p14:tracePt t="236107" x="5751513" y="1574800"/>
          <p14:tracePt t="236119" x="5729288" y="1566863"/>
          <p14:tracePt t="236137" x="5653088" y="1525588"/>
          <p14:tracePt t="236152" x="5597525" y="1490663"/>
          <p14:tracePt t="236168" x="5534025" y="1447800"/>
          <p14:tracePt t="236190" x="5470525" y="1400175"/>
          <p14:tracePt t="236208" x="5456238" y="1385888"/>
          <p14:tracePt t="236229" x="5421313" y="1357313"/>
          <p14:tracePt t="236252" x="5408613" y="1336675"/>
          <p14:tracePt t="236268" x="5400675" y="1330325"/>
          <p14:tracePt t="236290" x="5394325" y="1322388"/>
          <p14:tracePt t="236336" x="5386388" y="1322388"/>
          <p14:tracePt t="236494" x="5380038" y="1322388"/>
          <p14:tracePt t="236508" x="5380038" y="1336675"/>
          <p14:tracePt t="236524" x="5373688" y="1350963"/>
          <p14:tracePt t="236540" x="5359400" y="1357313"/>
          <p14:tracePt t="236552" x="5351463" y="1371600"/>
          <p14:tracePt t="236569" x="5345113" y="1377950"/>
          <p14:tracePt t="237087" x="5330825" y="1371600"/>
          <p14:tracePt t="237103" x="5281613" y="1336675"/>
          <p14:tracePt t="237106" x="5260975" y="1316038"/>
          <p14:tracePt t="237120" x="5232400" y="1287463"/>
          <p14:tracePt t="237137" x="5197475" y="1273175"/>
          <p14:tracePt t="237152" x="5176838" y="1266825"/>
          <p14:tracePt t="237169" x="5176838" y="1258888"/>
          <p14:tracePt t="237191" x="5156200" y="1258888"/>
          <p14:tracePt t="237209" x="5149850" y="1258888"/>
          <p14:tracePt t="237210" x="5135563" y="1258888"/>
          <p14:tracePt t="237225" x="5100638" y="1273175"/>
          <p14:tracePt t="237242" x="5072063" y="1287463"/>
          <p14:tracePt t="237258" x="5051425" y="1295400"/>
          <p14:tracePt t="237275" x="5037138" y="1301750"/>
          <p14:tracePt t="237286" x="5022850" y="1316038"/>
          <p14:tracePt t="237304" x="5002213" y="1316038"/>
          <p14:tracePt t="237324" x="4987925" y="1330325"/>
          <p14:tracePt t="237337" x="4987925" y="1336675"/>
          <p14:tracePt t="237353" x="4981575" y="1357313"/>
          <p14:tracePt t="237373" x="4981575" y="1371600"/>
          <p14:tracePt t="237391" x="4981575" y="1427163"/>
          <p14:tracePt t="237403" x="4981575" y="1435100"/>
          <p14:tracePt t="237423" x="4981575" y="1470025"/>
          <p14:tracePt t="237436" x="4987925" y="1490663"/>
          <p14:tracePt t="237453" x="5002213" y="1511300"/>
          <p14:tracePt t="237475" x="5037138" y="1554163"/>
          <p14:tracePt t="237491" x="5057775" y="1581150"/>
          <p14:tracePt t="237509" x="5092700" y="1624013"/>
          <p14:tracePt t="237525" x="5121275" y="1658938"/>
          <p14:tracePt t="237541" x="5149850" y="1679575"/>
          <p14:tracePt t="237553" x="5156200" y="1685925"/>
          <p14:tracePt t="237555" x="5156200" y="1693863"/>
          <p14:tracePt t="237575" x="5176838" y="1700213"/>
          <p14:tracePt t="237588" x="5226050" y="1743075"/>
          <p14:tracePt t="237607" x="5268913" y="1763713"/>
          <p14:tracePt t="237620" x="5289550" y="1770063"/>
          <p14:tracePt t="237637" x="5365750" y="1778000"/>
          <p14:tracePt t="237657" x="5414963" y="1778000"/>
          <p14:tracePt t="237670" x="5464175" y="1778000"/>
          <p14:tracePt t="237690" x="5519738" y="1755775"/>
          <p14:tracePt t="237716" x="5583238" y="1700213"/>
          <p14:tracePt t="237738" x="5589588" y="1638300"/>
          <p14:tracePt t="237757" x="5597525" y="1589088"/>
          <p14:tracePt t="237776" x="5603875" y="1560513"/>
          <p14:tracePt t="237787" x="5603875" y="1531938"/>
          <p14:tracePt t="237806" x="5603875" y="1504950"/>
          <p14:tracePt t="237823" x="5610225" y="1470025"/>
          <p14:tracePt t="237836" x="5610225" y="1435100"/>
          <p14:tracePt t="237856" x="5610225" y="1392238"/>
          <p14:tracePt t="237875" x="5610225" y="1365250"/>
          <p14:tracePt t="237887" x="5610225" y="1336675"/>
          <p14:tracePt t="237907" x="5589588" y="1295400"/>
          <p14:tracePt t="237920" x="5583238" y="1281113"/>
          <p14:tracePt t="237937" x="5534025" y="1231900"/>
          <p14:tracePt t="237953" x="5492750" y="1211263"/>
          <p14:tracePt t="237975" x="5435600" y="1196975"/>
          <p14:tracePt t="237990" x="5408613" y="1196975"/>
          <p14:tracePt t="238010" x="5386388" y="1196975"/>
          <p14:tracePt t="238021" x="5351463" y="1196975"/>
          <p14:tracePt t="238037" x="5310188" y="1196975"/>
          <p14:tracePt t="238056" x="5246688" y="1196975"/>
          <p14:tracePt t="238074" x="5156200" y="1246188"/>
          <p14:tracePt t="238087" x="5100638" y="1266825"/>
          <p14:tracePt t="238107" x="5043488" y="1301750"/>
          <p14:tracePt t="238120" x="4981575" y="1343025"/>
          <p14:tracePt t="238137" x="4938713" y="1377950"/>
          <p14:tracePt t="238159" x="4883150" y="1455738"/>
          <p14:tracePt t="238164" x="4868863" y="1484313"/>
          <p14:tracePt t="238191" x="4854575" y="1554163"/>
          <p14:tracePt t="238193" x="4854575" y="1581150"/>
          <p14:tracePt t="238208" x="4854575" y="1624013"/>
          <p14:tracePt t="238225" x="4854575" y="1673225"/>
          <p14:tracePt t="238242" x="4883150" y="1708150"/>
          <p14:tracePt t="238259" x="4926013" y="1735138"/>
          <p14:tracePt t="238276" x="4967288" y="1755775"/>
          <p14:tracePt t="238289" x="4981575" y="1755775"/>
          <p14:tracePt t="238307" x="5057775" y="1770063"/>
          <p14:tracePt t="238321" x="5135563" y="1770063"/>
          <p14:tracePt t="238338" x="5240338" y="1749425"/>
          <p14:tracePt t="238357" x="5400675" y="1665288"/>
          <p14:tracePt t="238371" x="5435600" y="1638300"/>
          <p14:tracePt t="238391" x="5534025" y="1531938"/>
          <p14:tracePt t="238407" x="5575300" y="1462088"/>
          <p14:tracePt t="238420" x="5583238" y="1420813"/>
          <p14:tracePt t="238443" x="5589588" y="1357313"/>
          <p14:tracePt t="238468" x="5589588" y="1281113"/>
          <p14:tracePt t="238489" x="5568950" y="1203325"/>
          <p14:tracePt t="238508" x="5505450" y="1133475"/>
          <p14:tracePt t="238520" x="5470525" y="1104900"/>
          <p14:tracePt t="238542" x="5359400" y="1049338"/>
          <p14:tracePt t="238554" x="5281613" y="1035050"/>
          <p14:tracePt t="238575" x="5197475" y="1035050"/>
          <p14:tracePt t="238588" x="5184775" y="1042988"/>
          <p14:tracePt t="238608" x="5149850" y="1092200"/>
          <p14:tracePt t="238621" x="5121275" y="1147763"/>
          <p14:tracePt t="238638" x="5080000" y="1217613"/>
          <p14:tracePt t="238657" x="5051425" y="1287463"/>
          <p14:tracePt t="238670" x="5037138" y="1301750"/>
          <p14:tracePt t="238689" x="5016500" y="1357313"/>
          <p14:tracePt t="238707" x="5008563" y="1392238"/>
          <p14:tracePt t="238725" x="5008563" y="1455738"/>
          <p14:tracePt t="238742" x="5008563" y="1504950"/>
          <p14:tracePt t="238758" x="5008563" y="1539875"/>
          <p14:tracePt t="238776" x="5022850" y="1589088"/>
          <p14:tracePt t="238787" x="5043488" y="1624013"/>
          <p14:tracePt t="238806" x="5080000" y="1665288"/>
          <p14:tracePt t="238824" x="5176838" y="1743075"/>
          <p14:tracePt t="238838" x="5281613" y="1755775"/>
          <p14:tracePt t="238858" x="5365750" y="1770063"/>
          <p14:tracePt t="238860" x="5400675" y="1770063"/>
          <p14:tracePt t="238871" x="5429250" y="1763713"/>
          <p14:tracePt t="238888" x="5470525" y="1728788"/>
          <p14:tracePt t="238908" x="5492750" y="1679575"/>
          <p14:tracePt t="238921" x="5499100" y="1658938"/>
          <p14:tracePt t="238944" x="5499100" y="1638300"/>
          <p14:tracePt t="238960" x="5499100" y="1624013"/>
          <p14:tracePt t="241243" x="0" y="0"/>
        </p14:tracePtLst>
        <p14:tracePtLst>
          <p14:tracePt t="264246" x="4246563" y="1406525"/>
          <p14:tracePt t="264297" x="4260850" y="1406525"/>
          <p14:tracePt t="264307" x="4267200" y="1406525"/>
          <p14:tracePt t="264329" x="4302125" y="1406525"/>
          <p14:tracePt t="264347" x="4400550" y="1406525"/>
          <p14:tracePt t="264364" x="4519613" y="1420813"/>
          <p14:tracePt t="264380" x="4645025" y="1441450"/>
          <p14:tracePt t="264398" x="4813300" y="1462088"/>
          <p14:tracePt t="264415" x="5100638" y="1497013"/>
          <p14:tracePt t="264431" x="5254625" y="1504950"/>
          <p14:tracePt t="264448" x="5421313" y="1504950"/>
          <p14:tracePt t="264460" x="5568950" y="1504950"/>
          <p14:tracePt t="264476" x="5702300" y="1504950"/>
          <p14:tracePt t="264496" x="5842000" y="1504950"/>
          <p14:tracePt t="264510" x="5981700" y="1504950"/>
          <p14:tracePt t="264531" x="6142038" y="1504950"/>
          <p14:tracePt t="264546" x="6219825" y="1504950"/>
          <p14:tracePt t="264558" x="6330950" y="1504950"/>
          <p14:tracePt t="264576" x="6423025" y="1504950"/>
          <p14:tracePt t="264596" x="6519863" y="1504950"/>
          <p14:tracePt t="264623" x="6653213" y="1504950"/>
          <p14:tracePt t="264647" x="6821488" y="1504950"/>
          <p14:tracePt t="264664" x="6905625" y="1504950"/>
          <p14:tracePt t="264680" x="6981825" y="1504950"/>
          <p14:tracePt t="264693" x="7065963" y="1504950"/>
          <p14:tracePt t="264712" x="7135813" y="1504950"/>
          <p14:tracePt t="264731" x="7254875" y="1525588"/>
          <p14:tracePt t="264743" x="7289800" y="1531938"/>
          <p14:tracePt t="264765" x="7415213" y="1554163"/>
          <p14:tracePt t="264775" x="7521575" y="1554163"/>
          <p14:tracePt t="264795" x="7632700" y="1554163"/>
          <p14:tracePt t="264809" x="7723188" y="1554163"/>
          <p14:tracePt t="264830" x="7912100" y="1554163"/>
          <p14:tracePt t="264846" x="8031163" y="1554163"/>
          <p14:tracePt t="264872" x="8213725" y="1554163"/>
          <p14:tracePt t="264896" x="8339138" y="1546225"/>
          <p14:tracePt t="264918" x="8416925" y="1539875"/>
          <p14:tracePt t="264946" x="8478838" y="1539875"/>
          <p14:tracePt t="264947" x="8507413" y="1539875"/>
          <p14:tracePt t="264965" x="8548688" y="1539875"/>
          <p14:tracePt t="264977" x="8583613" y="1539875"/>
          <p14:tracePt t="264996" x="8626475" y="1539875"/>
          <p14:tracePt t="265015" x="8675688" y="1539875"/>
          <p14:tracePt t="265031" x="8724900" y="1554163"/>
          <p14:tracePt t="265043" x="8745538" y="1554163"/>
          <p14:tracePt t="265063" x="8815388" y="1560513"/>
          <p14:tracePt t="265076" x="8850313" y="1560513"/>
          <p14:tracePt t="265092" x="8864600" y="1560513"/>
          <p14:tracePt t="265114" x="8870950" y="1560513"/>
          <p14:tracePt t="265135" x="8878888" y="1554163"/>
          <p14:tracePt t="265195" x="8864600" y="1554163"/>
          <p14:tracePt t="265210" x="8829675" y="1554163"/>
          <p14:tracePt t="265229" x="8786813" y="1554163"/>
          <p14:tracePt t="265242" x="8745538" y="1554163"/>
          <p14:tracePt t="265259" x="8689975" y="1554163"/>
          <p14:tracePt t="265279" x="8605838" y="1554163"/>
          <p14:tracePt t="265293" x="8548688" y="1554163"/>
          <p14:tracePt t="265312" x="8472488" y="1554163"/>
          <p14:tracePt t="265330" x="8339138" y="1546225"/>
          <p14:tracePt t="265348" x="8248650" y="1539875"/>
          <p14:tracePt t="265370" x="8080375" y="1511300"/>
          <p14:tracePt t="265392" x="7920038" y="1497013"/>
          <p14:tracePt t="265414" x="7710488" y="1476375"/>
          <p14:tracePt t="265431" x="7583488" y="1476375"/>
          <p14:tracePt t="265447" x="7458075" y="1476375"/>
          <p14:tracePt t="265459" x="7345363" y="1476375"/>
          <p14:tracePt t="265480" x="7178675" y="1490663"/>
          <p14:tracePt t="265492" x="7121525" y="1497013"/>
          <p14:tracePt t="265515" x="6940550" y="1525588"/>
          <p14:tracePt t="265526" x="6842125" y="1546225"/>
          <p14:tracePt t="265549" x="6702425" y="1566863"/>
          <p14:tracePt t="265558" x="6667500" y="1574800"/>
          <p14:tracePt t="265580" x="6548438" y="1581150"/>
          <p14:tracePt t="265593" x="6464300" y="1589088"/>
          <p14:tracePt t="265615" x="6330950" y="1595438"/>
          <p14:tracePt t="265631" x="6219825" y="1601788"/>
          <p14:tracePt t="265647" x="6107113" y="1601788"/>
          <p14:tracePt t="265664" x="5981700" y="1595438"/>
          <p14:tracePt t="265680" x="5856288" y="1581150"/>
          <p14:tracePt t="265693" x="5722938" y="1581150"/>
          <p14:tracePt t="265714" x="5519738" y="1574800"/>
          <p14:tracePt t="265726" x="5408613" y="1574800"/>
          <p14:tracePt t="265748" x="5316538" y="1574800"/>
          <p14:tracePt t="265749" x="5268913" y="1574800"/>
          <p14:tracePt t="265760" x="5232400" y="1574800"/>
          <p14:tracePt t="265780" x="5092700" y="1574800"/>
          <p14:tracePt t="265792" x="5037138" y="1574800"/>
          <p14:tracePt t="265814" x="4883150" y="1574800"/>
          <p14:tracePt t="265826" x="4778375" y="1574800"/>
          <p14:tracePt t="265845" x="4708525" y="1574800"/>
          <p14:tracePt t="265864" x="4548188" y="1566863"/>
          <p14:tracePt t="265881" x="4456113" y="1566863"/>
          <p14:tracePt t="265898" x="4365625" y="1566863"/>
          <p14:tracePt t="265899" x="4330700" y="1566863"/>
          <p14:tracePt t="265914" x="4267200" y="1566863"/>
          <p14:tracePt t="265931" x="4205288" y="1566863"/>
          <p14:tracePt t="265944" x="4156075" y="1566863"/>
          <p14:tracePt t="265961" x="4092575" y="1554163"/>
          <p14:tracePt t="265983" x="4037013" y="1531938"/>
          <p14:tracePt t="265994" x="4022725" y="1531938"/>
          <p14:tracePt t="266014" x="4008438" y="1525588"/>
          <p14:tracePt t="266062" x="4022725" y="1525588"/>
          <p14:tracePt t="266076" x="4064000" y="1525588"/>
          <p14:tracePt t="266096" x="4183063" y="1525588"/>
          <p14:tracePt t="266115" x="4337050" y="1531938"/>
          <p14:tracePt t="266131" x="4659313" y="1589088"/>
          <p14:tracePt t="266148" x="5002213" y="1624013"/>
          <p14:tracePt t="266164" x="5303838" y="1651000"/>
          <p14:tracePt t="266181" x="5659438" y="1685925"/>
          <p14:tracePt t="266192" x="5988050" y="1693863"/>
          <p14:tracePt t="266212" x="6234113" y="1708150"/>
          <p14:tracePt t="266226" x="6450013" y="1708150"/>
          <p14:tracePt t="266243" x="6624638" y="1714500"/>
          <p14:tracePt t="266260" x="6800850" y="1714500"/>
          <p14:tracePt t="266277" x="6897688" y="1714500"/>
          <p14:tracePt t="266293" x="6975475" y="1720850"/>
          <p14:tracePt t="266312" x="7129463" y="1749425"/>
          <p14:tracePt t="266327" x="7226300" y="1770063"/>
          <p14:tracePt t="266343" x="7373938" y="1812925"/>
          <p14:tracePt t="266360" x="7527925" y="1854200"/>
          <p14:tracePt t="266376" x="7661275" y="1882775"/>
          <p14:tracePt t="266397" x="7877175" y="1903413"/>
          <p14:tracePt t="266415" x="8004175" y="1909763"/>
          <p14:tracePt t="266427" x="8108950" y="1917700"/>
          <p14:tracePt t="266446" x="8193088" y="1917700"/>
          <p14:tracePt t="266463" x="8289925" y="1917700"/>
          <p14:tracePt t="266477" x="8324850" y="1917700"/>
          <p14:tracePt t="266496" x="8359775" y="1917700"/>
          <p14:tracePt t="266515" x="8394700" y="1917700"/>
          <p14:tracePt t="266527" x="8408988" y="1917700"/>
          <p14:tracePt t="266547" x="8443913" y="1909763"/>
          <p14:tracePt t="266561" x="8478838" y="1903413"/>
          <p14:tracePt t="266583" x="8521700" y="1882775"/>
          <p14:tracePt t="266603" x="8562975" y="1874838"/>
          <p14:tracePt t="266606" x="8583613" y="1874838"/>
          <p14:tracePt t="266631" x="8655050" y="1854200"/>
          <p14:tracePt t="266648" x="8689975" y="1847850"/>
          <p14:tracePt t="266649" x="8710613" y="1833563"/>
          <p14:tracePt t="266664" x="8737600" y="1819275"/>
          <p14:tracePt t="266680" x="8766175" y="1804988"/>
          <p14:tracePt t="266698" x="8766175" y="1798638"/>
          <p14:tracePt t="266714" x="8772525" y="1798638"/>
          <p14:tracePt t="266776" x="8745538" y="1778000"/>
          <p14:tracePt t="266795" x="8682038" y="1770063"/>
          <p14:tracePt t="266815" x="8548688" y="1749425"/>
          <p14:tracePt t="266827" x="8472488" y="1743075"/>
          <p14:tracePt t="266844" x="8199438" y="1708150"/>
          <p14:tracePt t="266864" x="8059738" y="1693863"/>
          <p14:tracePt t="266882" x="7821613" y="1644650"/>
          <p14:tracePt t="266899" x="7681913" y="1630363"/>
          <p14:tracePt t="266911" x="7604125" y="1616075"/>
          <p14:tracePt t="266931" x="7507288" y="1595438"/>
          <p14:tracePt t="266947" x="7402513" y="1595438"/>
          <p14:tracePt t="266961" x="7297738" y="1589088"/>
          <p14:tracePt t="266984" x="7150100" y="1589088"/>
          <p14:tracePt t="266989" x="7094538" y="1589088"/>
          <p14:tracePt t="267012" x="6905625" y="1581150"/>
          <p14:tracePt t="267027" x="6792913" y="1566863"/>
          <p14:tracePt t="267048" x="6589713" y="1546225"/>
          <p14:tracePt t="267067" x="6450013" y="1546225"/>
          <p14:tracePt t="267090" x="6296025" y="1546225"/>
          <p14:tracePt t="267092" x="6246813" y="1546225"/>
          <p14:tracePt t="267113" x="6135688" y="1546225"/>
          <p14:tracePt t="267114" x="6080125" y="1546225"/>
          <p14:tracePt t="267131" x="5975350" y="1546225"/>
          <p14:tracePt t="267148" x="5870575" y="1546225"/>
          <p14:tracePt t="267165" x="5757863" y="1546225"/>
          <p14:tracePt t="267182" x="5589588" y="1546225"/>
          <p14:tracePt t="267194" x="5534025" y="1546225"/>
          <p14:tracePt t="267215" x="5324475" y="1546225"/>
          <p14:tracePt t="267227" x="5170488" y="1531938"/>
          <p14:tracePt t="267247" x="5043488" y="1519238"/>
          <p14:tracePt t="267261" x="4926013" y="1497013"/>
          <p14:tracePt t="267280" x="4714875" y="1455738"/>
          <p14:tracePt t="267294" x="4603750" y="1427163"/>
          <p14:tracePt t="267313" x="4498975" y="1400175"/>
          <p14:tracePt t="267327" x="4421188" y="1377950"/>
          <p14:tracePt t="267348" x="4379913" y="1371600"/>
          <p14:tracePt t="267369" x="4371975" y="1371600"/>
          <p14:tracePt t="267445" x="4386263" y="1365250"/>
          <p14:tracePt t="267459" x="4394200" y="1357313"/>
          <p14:tracePt t="267482" x="4456113" y="1350963"/>
          <p14:tracePt t="267494" x="4491038" y="1350963"/>
          <p14:tracePt t="267513" x="4645025" y="1336675"/>
          <p14:tracePt t="267532" x="4749800" y="1336675"/>
          <p14:tracePt t="267544" x="4868863" y="1336675"/>
          <p14:tracePt t="267566" x="4995863" y="1336675"/>
          <p14:tracePt t="267588" x="5080000" y="1336675"/>
          <p14:tracePt t="267614" x="5121275" y="1336675"/>
          <p14:tracePt t="267632" x="5156200" y="1336675"/>
          <p14:tracePt t="267649" x="5191125" y="1336675"/>
          <p14:tracePt t="267667" x="5240338" y="1336675"/>
          <p14:tracePt t="267678" x="5289550" y="1330325"/>
          <p14:tracePt t="267697" x="5359400" y="1322388"/>
          <p14:tracePt t="267715" x="5484813" y="1322388"/>
          <p14:tracePt t="267728" x="5534025" y="1322388"/>
          <p14:tracePt t="267748" x="5659438" y="1322388"/>
          <p14:tracePt t="267767" x="5792788" y="1322388"/>
          <p14:tracePt t="267778" x="5827713" y="1322388"/>
          <p14:tracePt t="267797" x="5926138" y="1322388"/>
          <p14:tracePt t="267811" x="5961063" y="1322388"/>
          <p14:tracePt t="267831" x="6037263" y="1322388"/>
          <p14:tracePt t="267849" x="6115050" y="1322388"/>
          <p14:tracePt t="267867" x="6149975" y="1316038"/>
          <p14:tracePt t="267883" x="6184900" y="1308100"/>
          <p14:tracePt t="267896" x="6226175" y="1308100"/>
          <p14:tracePt t="267916" x="6289675" y="1301750"/>
          <p14:tracePt t="267917" x="6310313" y="1301750"/>
          <p14:tracePt t="267928" x="6338888" y="1301750"/>
          <p14:tracePt t="267948" x="6429375" y="1295400"/>
          <p14:tracePt t="267966" x="6478588" y="1295400"/>
          <p14:tracePt t="267979" x="6519863" y="1295400"/>
          <p14:tracePt t="267995" x="6548438" y="1295400"/>
          <p14:tracePt t="268013" x="6589713" y="1295400"/>
          <p14:tracePt t="268014" x="6611938" y="1295400"/>
          <p14:tracePt t="268028" x="6632575" y="1295400"/>
          <p14:tracePt t="268044" x="6688138" y="1301750"/>
          <p14:tracePt t="268064" x="6731000" y="1308100"/>
          <p14:tracePt t="268084" x="6800850" y="1316038"/>
          <p14:tracePt t="268099" x="6856413" y="1330325"/>
          <p14:tracePt t="268116" x="6919913" y="1336675"/>
          <p14:tracePt t="268132" x="6967538" y="1350963"/>
          <p14:tracePt t="268150" x="7051675" y="1357313"/>
          <p14:tracePt t="268167" x="7100888" y="1357313"/>
          <p14:tracePt t="268179" x="7143750" y="1365250"/>
          <p14:tracePt t="268194" x="7185025" y="1365250"/>
          <p14:tracePt t="268214" x="7219950" y="1365250"/>
          <p14:tracePt t="268232" x="7269163" y="1365250"/>
          <p14:tracePt t="268250" x="7318375" y="1365250"/>
          <p14:tracePt t="268266" x="7373938" y="1365250"/>
          <p14:tracePt t="268278" x="7408863" y="1357313"/>
          <p14:tracePt t="268297" x="7464425" y="1357313"/>
          <p14:tracePt t="268311" x="7513638" y="1350963"/>
          <p14:tracePt t="268330" x="7577138" y="1350963"/>
          <p14:tracePt t="268350" x="7618413" y="1350963"/>
          <p14:tracePt t="268367" x="7667625" y="1350963"/>
          <p14:tracePt t="268383" x="7696200" y="1350963"/>
          <p14:tracePt t="268399" x="7723188" y="1350963"/>
          <p14:tracePt t="268412" x="7745413" y="1350963"/>
          <p14:tracePt t="268431" x="7766050" y="1350963"/>
          <p14:tracePt t="268450" x="7786688" y="1350963"/>
          <p14:tracePt t="268467" x="7800975" y="1350963"/>
          <p14:tracePt t="268478" x="7815263" y="1350963"/>
          <p14:tracePt t="268497" x="7877175" y="1350963"/>
          <p14:tracePt t="268515" x="7905750" y="1350963"/>
          <p14:tracePt t="268517" x="7926388" y="1350963"/>
          <p14:tracePt t="268528" x="7947025" y="1350963"/>
          <p14:tracePt t="268550" x="7996238" y="1350963"/>
          <p14:tracePt t="268570" x="8045450" y="1350963"/>
          <p14:tracePt t="268597" x="8094663" y="1350963"/>
          <p14:tracePt t="268599" x="8108950" y="1350963"/>
          <p14:tracePt t="268616" x="8143875" y="1350963"/>
          <p14:tracePt t="268633" x="8178800" y="1350963"/>
          <p14:tracePt t="268649" x="8213725" y="1350963"/>
          <p14:tracePt t="268667" x="8262938" y="1350963"/>
          <p14:tracePt t="268678" x="8283575" y="1350963"/>
          <p14:tracePt t="268697" x="8339138" y="1350963"/>
          <p14:tracePt t="268716" x="8374063" y="1350963"/>
          <p14:tracePt t="268728" x="8408988" y="1350963"/>
          <p14:tracePt t="268748" x="8451850" y="1343025"/>
          <p14:tracePt t="268767" x="8507413" y="1343025"/>
          <p14:tracePt t="268780" x="8562975" y="1343025"/>
          <p14:tracePt t="268799" x="8597900" y="1343025"/>
          <p14:tracePt t="268812" x="8647113" y="1343025"/>
          <p14:tracePt t="268828" x="8696325" y="1343025"/>
          <p14:tracePt t="268851" x="8766175" y="1330325"/>
          <p14:tracePt t="268867" x="8815388" y="1316038"/>
          <p14:tracePt t="268883" x="8850313" y="1316038"/>
          <p14:tracePt t="268884" x="8870950" y="1308100"/>
          <p14:tracePt t="268895" x="8891588" y="1308100"/>
          <p14:tracePt t="268916" x="8940800" y="1308100"/>
          <p14:tracePt t="268929" x="8969375" y="1301750"/>
          <p14:tracePt t="268945" x="8996363" y="1301750"/>
          <p14:tracePt t="268962" x="9031288" y="1301750"/>
          <p14:tracePt t="268981" x="9059863" y="1301750"/>
          <p14:tracePt t="268997" x="9088438" y="1301750"/>
          <p14:tracePt t="269016" x="9094788" y="1301750"/>
          <p14:tracePt t="269087" x="9102725" y="1301750"/>
          <p14:tracePt t="269667" x="0" y="0"/>
        </p14:tracePtLst>
      </p14:laserTraceLst>
    </p:ext>
    <p:ext uri="{E180D4A7-C9FB-4DFB-919C-405C955672EB}">
      <p14:showEvtLst xmlns:p14="http://schemas.microsoft.com/office/powerpoint/2010/main">
        <p14:playEvt time="25" objId="3"/>
        <p14:stopEvt time="27075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4D979-BF4A-4B9C-B825-CCCF6131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33EC7E-8B7F-4703-B55D-DAF235594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B4B14EB-CEF6-4C3B-94A2-DC8D5207891A}"/>
                  </a:ext>
                </a:extLst>
              </p14:cNvPr>
              <p14:cNvContentPartPr/>
              <p14:nvPr/>
            </p14:nvContentPartPr>
            <p14:xfrm>
              <a:off x="6012200" y="4483610"/>
              <a:ext cx="1512210" cy="146574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B4B14EB-CEF6-4C3B-94A2-DC8D520789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3199" y="4474609"/>
                <a:ext cx="1529852" cy="1483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E3041469-352E-4770-87F1-EE64F37815A4}"/>
                  </a:ext>
                </a:extLst>
              </p14:cNvPr>
              <p14:cNvContentPartPr/>
              <p14:nvPr/>
            </p14:nvContentPartPr>
            <p14:xfrm>
              <a:off x="3491850" y="4483610"/>
              <a:ext cx="1512000" cy="14655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E3041469-352E-4770-87F1-EE64F37815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850" y="4474610"/>
                <a:ext cx="1529640" cy="14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1FD4071-7E5B-43A5-94FD-4C477C0CC294}"/>
                  </a:ext>
                </a:extLst>
              </p14:cNvPr>
              <p14:cNvContentPartPr/>
              <p14:nvPr/>
            </p14:nvContentPartPr>
            <p14:xfrm>
              <a:off x="2455620" y="5142120"/>
              <a:ext cx="216720" cy="201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1FD4071-7E5B-43A5-94FD-4C477C0CC2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6620" y="5133120"/>
                <a:ext cx="234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E83A1CD-E22F-4AB9-8037-17BD9964FB4F}"/>
                  </a:ext>
                </a:extLst>
              </p14:cNvPr>
              <p14:cNvContentPartPr/>
              <p14:nvPr/>
            </p14:nvContentPartPr>
            <p14:xfrm>
              <a:off x="2469660" y="5236080"/>
              <a:ext cx="202680" cy="154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E83A1CD-E22F-4AB9-8037-17BD9964FB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0660" y="5227080"/>
                <a:ext cx="22032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3DF0EB74-887E-440F-9273-B761B6EED1B9}"/>
                  </a:ext>
                </a:extLst>
              </p14:cNvPr>
              <p14:cNvContentPartPr/>
              <p14:nvPr/>
            </p14:nvContentPartPr>
            <p14:xfrm>
              <a:off x="6770940" y="5969400"/>
              <a:ext cx="113760" cy="27144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3DF0EB74-887E-440F-9273-B761B6EED1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61940" y="5960412"/>
                <a:ext cx="131400" cy="289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3C1757A-BFB9-4D56-9FA9-0515B50643EB}"/>
                  </a:ext>
                </a:extLst>
              </p14:cNvPr>
              <p14:cNvContentPartPr/>
              <p14:nvPr/>
            </p14:nvContentPartPr>
            <p14:xfrm>
              <a:off x="7512900" y="5247240"/>
              <a:ext cx="254520" cy="14040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3C1757A-BFB9-4D56-9FA9-0515B50643E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03900" y="5238263"/>
                <a:ext cx="272160" cy="157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0525B9B7-F258-4F38-A6A8-2DB47577EA39}"/>
                  </a:ext>
                </a:extLst>
              </p14:cNvPr>
              <p14:cNvContentPartPr/>
              <p14:nvPr/>
            </p14:nvContentPartPr>
            <p14:xfrm>
              <a:off x="5731620" y="5187840"/>
              <a:ext cx="205200" cy="12060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0525B9B7-F258-4F38-A6A8-2DB47577EA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22620" y="5178840"/>
                <a:ext cx="222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E2AC48E9-CF54-4DCB-91B6-AD81D9C6FF4B}"/>
                  </a:ext>
                </a:extLst>
              </p14:cNvPr>
              <p14:cNvContentPartPr/>
              <p14:nvPr/>
            </p14:nvContentPartPr>
            <p14:xfrm>
              <a:off x="4436468" y="4048045"/>
              <a:ext cx="608664" cy="358201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E2AC48E9-CF54-4DCB-91B6-AD81D9C6FF4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27469" y="4039054"/>
                <a:ext cx="626301" cy="375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66098F8C-62F9-43DE-8FC6-15990FFAB3F4}"/>
                  </a:ext>
                </a:extLst>
              </p14:cNvPr>
              <p14:cNvContentPartPr/>
              <p14:nvPr/>
            </p14:nvContentPartPr>
            <p14:xfrm>
              <a:off x="6742860" y="3872800"/>
              <a:ext cx="1100160" cy="59112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66098F8C-62F9-43DE-8FC6-15990FFAB3F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33860" y="3863800"/>
                <a:ext cx="111780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59E9A9B-2F85-4EAB-BF1D-EC0EE3B69292}"/>
                  </a:ext>
                </a:extLst>
              </p14:cNvPr>
              <p14:cNvContentPartPr/>
              <p14:nvPr/>
            </p14:nvContentPartPr>
            <p14:xfrm>
              <a:off x="755470" y="4483610"/>
              <a:ext cx="1512000" cy="146556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59E9A9B-2F85-4EAB-BF1D-EC0EE3B692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6470" y="4474610"/>
                <a:ext cx="1529640" cy="14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69935C4-88DE-4485-9139-C79FBBCD3879}"/>
                  </a:ext>
                </a:extLst>
              </p14:cNvPr>
              <p14:cNvContentPartPr/>
              <p14:nvPr/>
            </p14:nvContentPartPr>
            <p14:xfrm>
              <a:off x="3062940" y="3970680"/>
              <a:ext cx="2350080" cy="23367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69935C4-88DE-4485-9139-C79FBBCD387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53940" y="3961680"/>
                <a:ext cx="2367720" cy="23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93C04D26-0979-4294-AF37-C460487BDC40}"/>
                  </a:ext>
                </a:extLst>
              </p14:cNvPr>
              <p14:cNvContentPartPr/>
              <p14:nvPr/>
            </p14:nvContentPartPr>
            <p14:xfrm>
              <a:off x="5407292" y="5037929"/>
              <a:ext cx="189000" cy="28872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93C04D26-0979-4294-AF37-C460487BDC4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98652" y="5029289"/>
                <a:ext cx="2066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BBCAC1A9-41B9-4727-8860-C5696075203D}"/>
                  </a:ext>
                </a:extLst>
              </p14:cNvPr>
              <p14:cNvContentPartPr/>
              <p14:nvPr/>
            </p14:nvContentPartPr>
            <p14:xfrm>
              <a:off x="4190852" y="5065649"/>
              <a:ext cx="199440" cy="17712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BBCAC1A9-41B9-4727-8860-C569607520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1852" y="5056649"/>
                <a:ext cx="2170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B5A93936-6B23-4C21-AF5E-0FFB5A88D404}"/>
                  </a:ext>
                </a:extLst>
              </p14:cNvPr>
              <p14:cNvContentPartPr/>
              <p14:nvPr/>
            </p14:nvContentPartPr>
            <p14:xfrm>
              <a:off x="3328292" y="5109209"/>
              <a:ext cx="111960" cy="36180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B5A93936-6B23-4C21-AF5E-0FFB5A88D40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19652" y="5100560"/>
                <a:ext cx="129600" cy="379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3D4970D8-E772-4B4D-AF87-D756AB4A9AF1}"/>
                  </a:ext>
                </a:extLst>
              </p14:cNvPr>
              <p14:cNvContentPartPr/>
              <p14:nvPr/>
            </p14:nvContentPartPr>
            <p14:xfrm>
              <a:off x="4127852" y="5998409"/>
              <a:ext cx="355680" cy="12672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3D4970D8-E772-4B4D-AF87-D756AB4A9AF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118861" y="5989409"/>
                <a:ext cx="373302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0B28F204-C96B-435D-8EFB-2142A4FFA2B8}"/>
                  </a:ext>
                </a:extLst>
              </p14:cNvPr>
              <p14:cNvContentPartPr/>
              <p14:nvPr/>
            </p14:nvContentPartPr>
            <p14:xfrm>
              <a:off x="5045132" y="5104889"/>
              <a:ext cx="89640" cy="35820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0B28F204-C96B-435D-8EFB-2142A4FFA2B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36457" y="5096240"/>
                <a:ext cx="107351" cy="375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A29217F0-E351-46E0-A850-D47CE8E81FE3}"/>
                  </a:ext>
                </a:extLst>
              </p14:cNvPr>
              <p14:cNvContentPartPr/>
              <p14:nvPr/>
            </p14:nvContentPartPr>
            <p14:xfrm>
              <a:off x="3353492" y="4097969"/>
              <a:ext cx="1024560" cy="37440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A29217F0-E351-46E0-A850-D47CE8E81FE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44495" y="4089329"/>
                <a:ext cx="1042194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FA7A91F8-30D6-4CAD-AECF-8413DEFB3D9C}"/>
                  </a:ext>
                </a:extLst>
              </p14:cNvPr>
              <p14:cNvContentPartPr/>
              <p14:nvPr/>
            </p14:nvContentPartPr>
            <p14:xfrm>
              <a:off x="5883932" y="5031809"/>
              <a:ext cx="86760" cy="39276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FA7A91F8-30D6-4CAD-AECF-8413DEFB3D9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74894" y="5022801"/>
                <a:ext cx="104474" cy="410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B7D758EA-411A-424A-911D-13D1C32EDCEE}"/>
                  </a:ext>
                </a:extLst>
              </p14:cNvPr>
              <p14:cNvContentPartPr/>
              <p14:nvPr/>
            </p14:nvContentPartPr>
            <p14:xfrm>
              <a:off x="7516172" y="5132969"/>
              <a:ext cx="131040" cy="364320"/>
            </p14:xfrm>
          </p:contentPart>
        </mc:Choice>
        <mc:Fallback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B7D758EA-411A-424A-911D-13D1C32EDCE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07197" y="5123969"/>
                <a:ext cx="148632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BA86C909-3E23-43B7-9DBF-1E3154F11614}"/>
                  </a:ext>
                </a:extLst>
              </p14:cNvPr>
              <p14:cNvContentPartPr/>
              <p14:nvPr/>
            </p14:nvContentPartPr>
            <p14:xfrm>
              <a:off x="6580172" y="5940809"/>
              <a:ext cx="441000" cy="110880"/>
            </p14:xfrm>
          </p:contentPart>
        </mc:Choice>
        <mc:Fallback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BA86C909-3E23-43B7-9DBF-1E3154F1161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571172" y="5931809"/>
                <a:ext cx="4586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332B253C-3C6F-415D-B6D7-785DF600C1D7}"/>
                  </a:ext>
                </a:extLst>
              </p14:cNvPr>
              <p14:cNvContentPartPr/>
              <p14:nvPr/>
            </p14:nvContentPartPr>
            <p14:xfrm>
              <a:off x="5815892" y="3979889"/>
              <a:ext cx="1198440" cy="49680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332B253C-3C6F-415D-B6D7-785DF600C1D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06892" y="3970882"/>
                <a:ext cx="1216080" cy="5144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9937CC2F-2C10-4DCE-AC7C-CAD0C29B6A0C}"/>
                  </a:ext>
                </a:extLst>
              </p14:cNvPr>
              <p14:cNvContentPartPr/>
              <p14:nvPr/>
            </p14:nvContentPartPr>
            <p14:xfrm>
              <a:off x="3306332" y="2401289"/>
              <a:ext cx="159120" cy="4068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9937CC2F-2C10-4DCE-AC7C-CAD0C29B6A0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97692" y="2392289"/>
                <a:ext cx="17676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7F4A70FC-66FC-4CE2-B7FF-A1A4933470FE}"/>
                  </a:ext>
                </a:extLst>
              </p14:cNvPr>
              <p14:cNvContentPartPr/>
              <p14:nvPr/>
            </p14:nvContentPartPr>
            <p14:xfrm>
              <a:off x="3282932" y="2947769"/>
              <a:ext cx="139320" cy="4356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7F4A70FC-66FC-4CE2-B7FF-A1A4933470F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273932" y="2938769"/>
                <a:ext cx="1569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6971A912-0F63-4851-A361-70D6E70F61F6}"/>
                  </a:ext>
                </a:extLst>
              </p14:cNvPr>
              <p14:cNvContentPartPr/>
              <p14:nvPr/>
            </p14:nvContentPartPr>
            <p14:xfrm>
              <a:off x="3233252" y="3487409"/>
              <a:ext cx="153720" cy="6624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6971A912-0F63-4851-A361-70D6E70F61F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224612" y="3478769"/>
                <a:ext cx="17136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B8249805-9A54-4318-94F6-7F612BEF812F}"/>
                  </a:ext>
                </a:extLst>
              </p14:cNvPr>
              <p14:cNvContentPartPr/>
              <p14:nvPr/>
            </p14:nvContentPartPr>
            <p14:xfrm>
              <a:off x="1127972" y="5077529"/>
              <a:ext cx="692640" cy="75096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B8249805-9A54-4318-94F6-7F612BEF812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19332" y="5068889"/>
                <a:ext cx="71028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0ECB7E6F-C90E-44CC-8674-6579D5A5CEF1}"/>
                  </a:ext>
                </a:extLst>
              </p14:cNvPr>
              <p14:cNvContentPartPr/>
              <p14:nvPr/>
            </p14:nvContentPartPr>
            <p14:xfrm>
              <a:off x="4243772" y="5492249"/>
              <a:ext cx="271080" cy="326160"/>
            </p14:xfrm>
          </p:contentPart>
        </mc:Choice>
        <mc:Fallback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0ECB7E6F-C90E-44CC-8674-6579D5A5CEF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234784" y="5483249"/>
                <a:ext cx="288697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1DF5EAD9-AE23-46A1-A6DA-96EDE43E9338}"/>
                  </a:ext>
                </a:extLst>
              </p14:cNvPr>
              <p14:cNvContentPartPr/>
              <p14:nvPr/>
            </p14:nvContentPartPr>
            <p14:xfrm>
              <a:off x="6894812" y="5332769"/>
              <a:ext cx="2160" cy="3600"/>
            </p14:xfrm>
          </p:contentPart>
        </mc:Choice>
        <mc:Fallback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1DF5EAD9-AE23-46A1-A6DA-96EDE43E933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84012" y="5323769"/>
                <a:ext cx="23328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95F4503F-CA0C-4068-8073-B2E168492474}"/>
                  </a:ext>
                </a:extLst>
              </p14:cNvPr>
              <p14:cNvContentPartPr/>
              <p14:nvPr/>
            </p14:nvContentPartPr>
            <p14:xfrm>
              <a:off x="6982292" y="5390729"/>
              <a:ext cx="212760" cy="19836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95F4503F-CA0C-4068-8073-B2E16849247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73277" y="5381729"/>
                <a:ext cx="23043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1E7A8051-7B47-48EC-8636-06D1EB5AA7B8}"/>
                  </a:ext>
                </a:extLst>
              </p14:cNvPr>
              <p14:cNvContentPartPr/>
              <p14:nvPr/>
            </p14:nvContentPartPr>
            <p14:xfrm>
              <a:off x="6665132" y="5415209"/>
              <a:ext cx="264240" cy="428400"/>
            </p14:xfrm>
          </p:contentPart>
        </mc:Choice>
        <mc:Fallback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1E7A8051-7B47-48EC-8636-06D1EB5AA7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56132" y="5406209"/>
                <a:ext cx="28188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2E8C8225-DBA6-45EC-A331-083D8C475475}"/>
                  </a:ext>
                </a:extLst>
              </p14:cNvPr>
              <p14:cNvContentPartPr/>
              <p14:nvPr/>
            </p14:nvContentPartPr>
            <p14:xfrm>
              <a:off x="6673755" y="7706805"/>
              <a:ext cx="360" cy="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2E8C8225-DBA6-45EC-A331-083D8C4754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664755" y="76981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4F45B288-94DF-44BA-A2FD-AD9A13253217}"/>
                  </a:ext>
                </a:extLst>
              </p14:cNvPr>
              <p14:cNvContentPartPr/>
              <p14:nvPr/>
            </p14:nvContentPartPr>
            <p14:xfrm>
              <a:off x="6360195" y="7611765"/>
              <a:ext cx="5040" cy="504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4F45B288-94DF-44BA-A2FD-AD9A1325321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51195" y="7602765"/>
                <a:ext cx="2268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45FC0EAE-F87B-4C31-8952-B839E32DF64F}"/>
                  </a:ext>
                </a:extLst>
              </p14:cNvPr>
              <p14:cNvContentPartPr/>
              <p14:nvPr/>
            </p14:nvContentPartPr>
            <p14:xfrm>
              <a:off x="2066115" y="7789965"/>
              <a:ext cx="360" cy="36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45FC0EAE-F87B-4C31-8952-B839E32DF64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057115" y="77809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802413D9-94A8-48BB-80AB-68671227E359}"/>
                  </a:ext>
                </a:extLst>
              </p14:cNvPr>
              <p14:cNvContentPartPr/>
              <p14:nvPr/>
            </p14:nvContentPartPr>
            <p14:xfrm>
              <a:off x="7255515" y="5794845"/>
              <a:ext cx="360" cy="36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802413D9-94A8-48BB-80AB-68671227E35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246515" y="57858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D1C1833D-B07B-40A9-877C-C0AAF77B29FF}"/>
                  </a:ext>
                </a:extLst>
              </p14:cNvPr>
              <p14:cNvContentPartPr/>
              <p14:nvPr/>
            </p14:nvContentPartPr>
            <p14:xfrm>
              <a:off x="3609435" y="7599885"/>
              <a:ext cx="360" cy="36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D1C1833D-B07B-40A9-877C-C0AAF77B29F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00795" y="75912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55CC7DB5-8623-41C6-88ED-DB3C33000C18}"/>
                  </a:ext>
                </a:extLst>
              </p14:cNvPr>
              <p14:cNvContentPartPr/>
              <p14:nvPr/>
            </p14:nvContentPartPr>
            <p14:xfrm>
              <a:off x="2279595" y="7813725"/>
              <a:ext cx="360" cy="36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55CC7DB5-8623-41C6-88ED-DB3C33000C1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270955" y="78047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0D3D61B4-90CC-42D0-A819-45D0345D72F4}"/>
                  </a:ext>
                </a:extLst>
              </p14:cNvPr>
              <p14:cNvContentPartPr/>
              <p14:nvPr/>
            </p14:nvContentPartPr>
            <p14:xfrm>
              <a:off x="5206755" y="2642685"/>
              <a:ext cx="446400" cy="11268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0D3D61B4-90CC-42D0-A819-45D0345D72F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7755" y="2634045"/>
                <a:ext cx="4640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CEBBB7FB-7F1A-463A-9DF5-512686ED5CE4}"/>
                  </a:ext>
                </a:extLst>
              </p14:cNvPr>
              <p14:cNvContentPartPr/>
              <p14:nvPr/>
            </p14:nvContentPartPr>
            <p14:xfrm>
              <a:off x="5102715" y="3265485"/>
              <a:ext cx="596160" cy="5724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CEBBB7FB-7F1A-463A-9DF5-512686ED5CE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93715" y="3256485"/>
                <a:ext cx="6138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11E7746D-0CB6-450A-8375-34452C34F1E8}"/>
                  </a:ext>
                </a:extLst>
              </p14:cNvPr>
              <p14:cNvContentPartPr/>
              <p14:nvPr/>
            </p14:nvContentPartPr>
            <p14:xfrm>
              <a:off x="5063475" y="3845445"/>
              <a:ext cx="466560" cy="5940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11E7746D-0CB6-450A-8375-34452C34F1E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54835" y="3836445"/>
                <a:ext cx="4842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05357A1F-3A06-4E24-9399-D3CB100E3686}"/>
                  </a:ext>
                </a:extLst>
              </p14:cNvPr>
              <p14:cNvContentPartPr/>
              <p14:nvPr/>
            </p14:nvContentPartPr>
            <p14:xfrm>
              <a:off x="4837755" y="2683365"/>
              <a:ext cx="148320" cy="2304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05357A1F-3A06-4E24-9399-D3CB100E368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829115" y="2674365"/>
                <a:ext cx="165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421EE88F-9F62-4B54-AF91-FD7565FD6063}"/>
                  </a:ext>
                </a:extLst>
              </p14:cNvPr>
              <p14:cNvContentPartPr/>
              <p14:nvPr/>
            </p14:nvContentPartPr>
            <p14:xfrm>
              <a:off x="4758555" y="3192405"/>
              <a:ext cx="179280" cy="3096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421EE88F-9F62-4B54-AF91-FD7565FD606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749555" y="3183405"/>
                <a:ext cx="1969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9D7A2DE4-87C8-4072-B869-A84D3C9E8DD7}"/>
                  </a:ext>
                </a:extLst>
              </p14:cNvPr>
              <p14:cNvContentPartPr/>
              <p14:nvPr/>
            </p14:nvContentPartPr>
            <p14:xfrm>
              <a:off x="4644075" y="3705765"/>
              <a:ext cx="183960" cy="3960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9D7A2DE4-87C8-4072-B869-A84D3C9E8DD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35075" y="3696765"/>
                <a:ext cx="2016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441502BE-8A15-497D-B7F6-07B550E67CDE}"/>
                  </a:ext>
                </a:extLst>
              </p14:cNvPr>
              <p14:cNvContentPartPr/>
              <p14:nvPr/>
            </p14:nvContentPartPr>
            <p14:xfrm rot="942346">
              <a:off x="8272207" y="5777326"/>
              <a:ext cx="716760" cy="421560"/>
            </p14:xfrm>
          </p:contentPart>
        </mc:Choice>
        <mc:Fallback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441502BE-8A15-497D-B7F6-07B550E67CD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 rot="942346">
                <a:off x="8263567" y="5768326"/>
                <a:ext cx="73440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57EC0C85-438C-4F02-9B2C-29405D9014E6}"/>
                  </a:ext>
                </a:extLst>
              </p14:cNvPr>
              <p14:cNvContentPartPr/>
              <p14:nvPr/>
            </p14:nvContentPartPr>
            <p14:xfrm rot="942346">
              <a:off x="7297142" y="5724960"/>
              <a:ext cx="795240" cy="488160"/>
            </p14:xfrm>
          </p:contentPart>
        </mc:Choice>
        <mc:Fallback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57EC0C85-438C-4F02-9B2C-29405D9014E6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 rot="942346">
                <a:off x="7288146" y="5716314"/>
                <a:ext cx="812872" cy="505813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mm3p2s6">
            <a:hlinkClick r:id="" action="ppaction://media"/>
            <a:extLst>
              <a:ext uri="{FF2B5EF4-FFF2-40B4-BE49-F238E27FC236}">
                <a16:creationId xmlns:a16="http://schemas.microsoft.com/office/drawing/2014/main" id="{4AA7B319-6ED4-4EDF-AA66-0A4A4C78D20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325787" y="83664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4066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96"/>
    </mc:Choice>
    <mc:Fallback>
      <p:transition spd="slow" advTm="192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60" x="2211388" y="5360988"/>
          <p14:tracePt t="17127" x="2217738" y="5360988"/>
          <p14:tracePt t="17139" x="2217738" y="5346700"/>
          <p14:tracePt t="17162" x="2232025" y="5318125"/>
          <p14:tracePt t="17180" x="2232025" y="5291138"/>
          <p14:tracePt t="17199" x="2232025" y="5256213"/>
          <p14:tracePt t="17215" x="2232025" y="5213350"/>
          <p14:tracePt t="17228" x="2232025" y="5192713"/>
          <p14:tracePt t="17247" x="2203450" y="5114925"/>
          <p14:tracePt t="17261" x="2182813" y="5045075"/>
          <p14:tracePt t="17277" x="2147888" y="4989513"/>
          <p14:tracePt t="17293" x="2127250" y="4933950"/>
          <p14:tracePt t="17311" x="2098675" y="4891088"/>
          <p14:tracePt t="17332" x="2070100" y="4856163"/>
          <p14:tracePt t="17344" x="2049463" y="4829175"/>
          <p14:tracePt t="17361" x="2022475" y="4806950"/>
          <p14:tracePt t="17377" x="1979613" y="4779963"/>
          <p14:tracePt t="17397" x="1917700" y="4759325"/>
          <p14:tracePt t="17415" x="1854200" y="4724400"/>
          <p14:tracePt t="17417" x="1819275" y="4724400"/>
          <p14:tracePt t="17433" x="1749425" y="4702175"/>
          <p14:tracePt t="17448" x="1657350" y="4675188"/>
          <p14:tracePt t="17461" x="1581150" y="4660900"/>
          <p14:tracePt t="17481" x="1497013" y="4652963"/>
          <p14:tracePt t="17498" x="1427163" y="4646613"/>
          <p14:tracePt t="17499" x="1398588" y="4646613"/>
          <p14:tracePt t="17516" x="1343025" y="4646613"/>
          <p14:tracePt t="17527" x="1322388" y="4646613"/>
          <p14:tracePt t="17529" x="1287463" y="4652963"/>
          <p14:tracePt t="17548" x="1244600" y="4667250"/>
          <p14:tracePt t="17561" x="1196975" y="4687888"/>
          <p14:tracePt t="17580" x="1168400" y="4710113"/>
          <p14:tracePt t="17598" x="1077913" y="4772025"/>
          <p14:tracePt t="17622" x="1000125" y="4841875"/>
          <p14:tracePt t="17634" x="938213" y="4891088"/>
          <p14:tracePt t="17649" x="903288" y="4933950"/>
          <p14:tracePt t="17665" x="889000" y="4960938"/>
          <p14:tracePt t="17682" x="881063" y="4995863"/>
          <p14:tracePt t="17699" x="881063" y="5024438"/>
          <p14:tracePt t="17716" x="881063" y="5073650"/>
          <p14:tracePt t="17717" x="881063" y="5094288"/>
          <p14:tracePt t="17727" x="881063" y="5122863"/>
          <p14:tracePt t="17744" x="881063" y="5164138"/>
          <p14:tracePt t="17764" x="889000" y="5262563"/>
          <p14:tracePt t="17777" x="915988" y="5338763"/>
          <p14:tracePt t="17799" x="965200" y="5457825"/>
          <p14:tracePt t="17811" x="985838" y="5507038"/>
          <p14:tracePt t="17832" x="1042988" y="5626100"/>
          <p14:tracePt t="17855" x="1112838" y="5738813"/>
          <p14:tracePt t="17868" x="1162050" y="5800725"/>
          <p14:tracePt t="17894" x="1287463" y="5919788"/>
          <p14:tracePt t="17911" x="1412875" y="5962650"/>
          <p14:tracePt t="17932" x="1482725" y="5976938"/>
          <p14:tracePt t="17949" x="1595438" y="5989638"/>
          <p14:tracePt t="17961" x="1616075" y="5989638"/>
          <p14:tracePt t="17980" x="1700213" y="5976938"/>
          <p14:tracePt t="17994" x="1735138" y="5954713"/>
          <p14:tracePt t="18011" x="1741488" y="5934075"/>
          <p14:tracePt t="18030" x="1755775" y="5905500"/>
          <p14:tracePt t="18031" x="1755775" y="5884863"/>
          <p14:tracePt t="18044" x="1763713" y="5864225"/>
          <p14:tracePt t="18064" x="1790700" y="5800725"/>
          <p14:tracePt t="18078" x="1804988" y="5753100"/>
          <p14:tracePt t="18099" x="1811338" y="5689600"/>
          <p14:tracePt t="18121" x="1811338" y="5646738"/>
          <p14:tracePt t="18123" x="1811338" y="5619750"/>
          <p14:tracePt t="18135" x="1811338" y="5599113"/>
          <p14:tracePt t="18149" x="1798638" y="5562600"/>
          <p14:tracePt t="18166" x="1755775" y="5507038"/>
          <p14:tracePt t="18182" x="1735138" y="5472113"/>
          <p14:tracePt t="18199" x="1714500" y="5451475"/>
          <p14:tracePt t="18212" x="1685925" y="5416550"/>
          <p14:tracePt t="18231" x="1679575" y="5410200"/>
          <p14:tracePt t="18245" x="1665288" y="5410200"/>
          <p14:tracePt t="18264" x="1644650" y="5410200"/>
          <p14:tracePt t="18294" x="1636713" y="5410200"/>
          <p14:tracePt t="18332" x="1630363" y="5410200"/>
          <p14:tracePt t="18363" x="1622425" y="5410200"/>
          <p14:tracePt t="18378" x="1616075" y="5416550"/>
          <p14:tracePt t="18394" x="1609725" y="5416550"/>
          <p14:tracePt t="18411" x="1609725" y="5422900"/>
          <p14:tracePt t="18427" x="1601788" y="5437188"/>
          <p14:tracePt t="18448" x="1595438" y="5437188"/>
          <p14:tracePt t="18480" x="1587500" y="5437188"/>
          <p14:tracePt t="18533" x="1587500" y="5422900"/>
          <p14:tracePt t="18534" x="1587500" y="5410200"/>
          <p14:tracePt t="18544" x="1581150" y="5395913"/>
          <p14:tracePt t="18561" x="1574800" y="5353050"/>
          <p14:tracePt t="18577" x="1574800" y="5303838"/>
          <p14:tracePt t="18599" x="1574800" y="5248275"/>
          <p14:tracePt t="18624" x="1574800" y="5199063"/>
          <p14:tracePt t="18646" x="1574800" y="5192713"/>
          <p14:tracePt t="18664" x="1574800" y="5184775"/>
          <p14:tracePt t="19307" x="1693863" y="5184775"/>
          <p14:tracePt t="19320" x="1755775" y="5184775"/>
          <p14:tracePt t="19324" x="1839913" y="5184775"/>
          <p14:tracePt t="19348" x="2232025" y="5137150"/>
          <p14:tracePt t="19374" x="2917825" y="5045075"/>
          <p14:tracePt t="19396" x="3357563" y="4954588"/>
          <p14:tracePt t="19417" x="3540125" y="4919663"/>
          <p14:tracePt t="19434" x="3700463" y="4829175"/>
          <p14:tracePt t="19445" x="3729038" y="4806950"/>
          <p14:tracePt t="19465" x="3743325" y="4751388"/>
          <p14:tracePt t="19483" x="3743325" y="4724400"/>
          <p14:tracePt t="19499" x="3743325" y="4687888"/>
          <p14:tracePt t="19512" x="3722688" y="4640263"/>
          <p14:tracePt t="19528" x="3673475" y="4576763"/>
          <p14:tracePt t="19548" x="3609975" y="4498975"/>
          <p14:tracePt t="19567" x="3560763" y="4443413"/>
          <p14:tracePt t="19584" x="3519488" y="4367213"/>
          <p14:tracePt t="19607" x="3476625" y="4275138"/>
          <p14:tracePt t="19629" x="3441700" y="4205288"/>
          <p14:tracePt t="19649" x="3406775" y="4149725"/>
          <p14:tracePt t="19667" x="3379788" y="4086225"/>
          <p14:tracePt t="19683" x="3365500" y="4065588"/>
          <p14:tracePt t="19700" x="3351213" y="4038600"/>
          <p14:tracePt t="19713" x="3344863" y="4016375"/>
          <p14:tracePt t="19729" x="3330575" y="4002088"/>
          <p14:tracePt t="19749" x="3316288" y="3989388"/>
          <p14:tracePt t="19767" x="3309938" y="3989388"/>
          <p14:tracePt t="19784" x="3302000" y="3989388"/>
          <p14:tracePt t="19795" x="3295650" y="3989388"/>
          <p14:tracePt t="19813" x="3287713" y="4016375"/>
          <p14:tracePt t="19833" x="3273425" y="4114800"/>
          <p14:tracePt t="19855" x="3252788" y="4283075"/>
          <p14:tracePt t="19882" x="3232150" y="4498975"/>
          <p14:tracePt t="19900" x="3232150" y="4759325"/>
          <p14:tracePt t="19914" x="3232150" y="4926013"/>
          <p14:tracePt t="19933" x="3232150" y="5164138"/>
          <p14:tracePt t="19945" x="3232150" y="5416550"/>
          <p14:tracePt t="19967" x="3232150" y="5646738"/>
          <p14:tracePt t="19976" x="3232150" y="5695950"/>
          <p14:tracePt t="19999" x="3225800" y="5745163"/>
          <p14:tracePt t="20029" x="3217863" y="5745163"/>
          <p14:tracePt t="20045" x="3211513" y="5689600"/>
          <p14:tracePt t="20065" x="3211513" y="5465763"/>
          <p14:tracePt t="20079" x="3232150" y="5248275"/>
          <p14:tracePt t="20099" x="3287713" y="4954588"/>
          <p14:tracePt t="20117" x="3379788" y="4576763"/>
          <p14:tracePt t="20133" x="3427413" y="4437063"/>
          <p14:tracePt t="20151" x="3455988" y="4297363"/>
          <p14:tracePt t="20171" x="3484563" y="4156075"/>
          <p14:tracePt t="20182" x="3490913" y="4135438"/>
          <p14:tracePt t="20200" x="3511550" y="4100513"/>
          <p14:tracePt t="20212" x="3511550" y="4094163"/>
          <p14:tracePt t="20229" x="3540125" y="4094163"/>
          <p14:tracePt t="20250" x="3568700" y="4094163"/>
          <p14:tracePt t="20251" x="3595688" y="4094163"/>
          <p14:tracePt t="20262" x="3644900" y="4094163"/>
          <p14:tracePt t="20281" x="3897313" y="4094163"/>
          <p14:tracePt t="20299" x="4113213" y="4073525"/>
          <p14:tracePt t="20312" x="4421188" y="4024313"/>
          <p14:tracePt t="20332" x="4679950" y="3967163"/>
          <p14:tracePt t="20351" x="4897438" y="3932238"/>
          <p14:tracePt t="20367" x="4981575" y="3932238"/>
          <p14:tracePt t="20383" x="5022850" y="3932238"/>
          <p14:tracePt t="20417" x="5022850" y="3946525"/>
          <p14:tracePt t="20429" x="5016500" y="3975100"/>
          <p14:tracePt t="20449" x="4938713" y="4129088"/>
          <p14:tracePt t="20467" x="4827588" y="4275138"/>
          <p14:tracePt t="20479" x="4694238" y="4443413"/>
          <p14:tracePt t="20501" x="4505325" y="4605338"/>
          <p14:tracePt t="20512" x="4429125" y="4646613"/>
          <p14:tracePt t="20530" x="4252913" y="4745038"/>
          <p14:tracePt t="20551" x="4156075" y="4772025"/>
          <p14:tracePt t="20552" x="4127500" y="4772025"/>
          <p14:tracePt t="20575" x="4057650" y="4772025"/>
          <p14:tracePt t="20596" x="4008438" y="4765675"/>
          <p14:tracePt t="20617" x="3981450" y="4737100"/>
          <p14:tracePt t="20634" x="3946525" y="4710113"/>
          <p14:tracePt t="20651" x="3932238" y="4687888"/>
          <p14:tracePt t="20672" x="3917950" y="4675188"/>
          <p14:tracePt t="20699" x="3911600" y="4652963"/>
          <p14:tracePt t="20713" x="3903663" y="4646613"/>
          <p14:tracePt t="20734" x="3903663" y="4632325"/>
          <p14:tracePt t="20752" x="3911600" y="4611688"/>
          <p14:tracePt t="20769" x="3952875" y="4576763"/>
          <p14:tracePt t="20779" x="3967163" y="4570413"/>
          <p14:tracePt t="20800" x="4029075" y="4533900"/>
          <p14:tracePt t="20813" x="4057650" y="4527550"/>
          <p14:tracePt t="20814" x="4078288" y="4527550"/>
          <p14:tracePt t="20832" x="4100513" y="4527550"/>
          <p14:tracePt t="20858" x="4148138" y="4521200"/>
          <p14:tracePt t="20860" x="4162425" y="4521200"/>
          <p14:tracePt t="20884" x="4205288" y="4521200"/>
          <p14:tracePt t="20900" x="4252913" y="4521200"/>
          <p14:tracePt t="20916" x="4316413" y="4521200"/>
          <p14:tracePt t="20929" x="4365625" y="4527550"/>
          <p14:tracePt t="20951" x="4441825" y="4541838"/>
          <p14:tracePt t="20968" x="4484688" y="4556125"/>
          <p14:tracePt t="20980" x="4513263" y="4570413"/>
          <p14:tracePt t="20996" x="4540250" y="4576763"/>
          <p14:tracePt t="21010" x="4554538" y="4591050"/>
          <p14:tracePt t="21034" x="4589463" y="4605338"/>
          <p14:tracePt t="21046" x="4624388" y="4625975"/>
          <p14:tracePt t="21063" x="4659313" y="4652963"/>
          <p14:tracePt t="21082" x="4702175" y="4675188"/>
          <p14:tracePt t="21096" x="4743450" y="4702175"/>
          <p14:tracePt t="21115" x="4833938" y="4772025"/>
          <p14:tracePt t="21135" x="4862513" y="4800600"/>
          <p14:tracePt t="21151" x="4903788" y="4849813"/>
          <p14:tracePt t="21163" x="4926013" y="4864100"/>
          <p14:tracePt t="21183" x="4946650" y="4913313"/>
          <p14:tracePt t="21201" x="4953000" y="4933950"/>
          <p14:tracePt t="21213" x="4953000" y="4968875"/>
          <p14:tracePt t="21232" x="4960938" y="5003800"/>
          <p14:tracePt t="21233" x="4960938" y="5024438"/>
          <p14:tracePt t="21246" x="4967288" y="5045075"/>
          <p14:tracePt t="21263" x="4967288" y="5087938"/>
          <p14:tracePt t="21283" x="4967288" y="5114925"/>
          <p14:tracePt t="21300" x="4967288" y="5157788"/>
          <p14:tracePt t="21301" x="4967288" y="5172075"/>
          <p14:tracePt t="21321" x="4967288" y="5227638"/>
          <p14:tracePt t="21351" x="4967288" y="5326063"/>
          <p14:tracePt t="21368" x="4953000" y="5373688"/>
          <p14:tracePt t="21384" x="4938713" y="5416550"/>
          <p14:tracePt t="21401" x="4926013" y="5445125"/>
          <p14:tracePt t="21419" x="4911725" y="5465763"/>
          <p14:tracePt t="21434" x="4897438" y="5486400"/>
          <p14:tracePt t="21451" x="4876800" y="5514975"/>
          <p14:tracePt t="21463" x="4876800" y="5521325"/>
          <p14:tracePt t="21482" x="4862513" y="5541963"/>
          <p14:tracePt t="21501" x="4854575" y="5549900"/>
          <p14:tracePt t="21518" x="4854575" y="5556250"/>
          <p14:tracePt t="21602" x="4854575" y="5562600"/>
          <p14:tracePt t="21777" x="4854575" y="5570538"/>
          <p14:tracePt t="21791" x="4854575" y="5576888"/>
          <p14:tracePt t="21815" x="4848225" y="5584825"/>
          <p14:tracePt t="21832" x="4848225" y="5591175"/>
          <p14:tracePt t="21857" x="4848225" y="5599113"/>
          <p14:tracePt t="21886" x="4848225" y="5605463"/>
          <p14:tracePt t="21918" x="4848225" y="5611813"/>
          <p14:tracePt t="21949" x="4841875" y="5619750"/>
          <p14:tracePt t="21970" x="4833938" y="5626100"/>
          <p14:tracePt t="21980" x="4833938" y="5634038"/>
          <p14:tracePt t="22001" x="4819650" y="5646738"/>
          <p14:tracePt t="22014" x="4813300" y="5668963"/>
          <p14:tracePt t="22034" x="4792663" y="5695950"/>
          <p14:tracePt t="22047" x="4772025" y="5716588"/>
          <p14:tracePt t="22067" x="4743450" y="5759450"/>
          <p14:tracePt t="22090" x="4714875" y="5780088"/>
          <p14:tracePt t="22121" x="4673600" y="5808663"/>
          <p14:tracePt t="22135" x="4645025" y="5822950"/>
          <p14:tracePt t="22152" x="4638675" y="5829300"/>
          <p14:tracePt t="22164" x="4610100" y="5835650"/>
          <p14:tracePt t="22184" x="4589463" y="5843588"/>
          <p14:tracePt t="22197" x="4554538" y="5849938"/>
          <p14:tracePt t="22220" x="4491038" y="5849938"/>
          <p14:tracePt t="22231" x="4456113" y="5849938"/>
          <p14:tracePt t="22250" x="4400550" y="5849938"/>
          <p14:tracePt t="22268" x="4365625" y="5849938"/>
          <p14:tracePt t="22280" x="4295775" y="5849938"/>
          <p14:tracePt t="22296" x="4232275" y="5835650"/>
          <p14:tracePt t="22318" x="4106863" y="5800725"/>
          <p14:tracePt t="22336" x="3987800" y="5765800"/>
          <p14:tracePt t="22352" x="3911600" y="5730875"/>
          <p14:tracePt t="22368" x="3848100" y="5710238"/>
          <p14:tracePt t="22384" x="3784600" y="5675313"/>
          <p14:tracePt t="22402" x="3735388" y="5646738"/>
          <p14:tracePt t="22414" x="3694113" y="5619750"/>
          <p14:tracePt t="22436" x="3679825" y="5599113"/>
          <p14:tracePt t="22448" x="3679825" y="5591175"/>
          <p14:tracePt t="22468" x="3665538" y="5549900"/>
          <p14:tracePt t="22481" x="3659188" y="5507038"/>
          <p14:tracePt t="22503" x="3644900" y="5437188"/>
          <p14:tracePt t="22515" x="3630613" y="5402263"/>
          <p14:tracePt t="22534" x="3603625" y="5297488"/>
          <p14:tracePt t="22547" x="3581400" y="5256213"/>
          <p14:tracePt t="22566" x="3554413" y="5207000"/>
          <p14:tracePt t="22584" x="3525838" y="5149850"/>
          <p14:tracePt t="22603" x="3525838" y="5122863"/>
          <p14:tracePt t="22621" x="3525838" y="5108575"/>
          <p14:tracePt t="22622" x="3525838" y="5094288"/>
          <p14:tracePt t="22652" x="3525838" y="5067300"/>
          <p14:tracePt t="22664" x="3525838" y="5059363"/>
          <p14:tracePt t="22681" x="3540125" y="5030788"/>
          <p14:tracePt t="22700" x="3554413" y="5003800"/>
          <p14:tracePt t="22721" x="3560763" y="4954588"/>
          <p14:tracePt t="22732" x="3575050" y="4926013"/>
          <p14:tracePt t="22752" x="3609975" y="4841875"/>
          <p14:tracePt t="22764" x="3638550" y="4786313"/>
          <p14:tracePt t="22784" x="3659188" y="4745038"/>
          <p14:tracePt t="22804" x="3687763" y="4675188"/>
          <p14:tracePt t="22819" x="3700463" y="4646613"/>
          <p14:tracePt t="22836" x="3700463" y="4640263"/>
          <p14:tracePt t="22852" x="3708400" y="4632325"/>
          <p14:tracePt t="22868" x="3722688" y="4618038"/>
          <p14:tracePt t="22885" x="3743325" y="4611688"/>
          <p14:tracePt t="22902" x="3770313" y="4591050"/>
          <p14:tracePt t="22919" x="3805238" y="4576763"/>
          <p14:tracePt t="22931" x="3833813" y="4562475"/>
          <p14:tracePt t="22952" x="3897313" y="4527550"/>
          <p14:tracePt t="22964" x="3911600" y="4527550"/>
          <p14:tracePt t="22982" x="3946525" y="4498975"/>
          <p14:tracePt t="23001" x="3967163" y="4492625"/>
          <p14:tracePt t="23019" x="3987800" y="4478338"/>
          <p14:tracePt t="23050" x="4002088" y="4478338"/>
          <p14:tracePt t="23065" x="4016375" y="4478338"/>
          <p14:tracePt t="23081" x="4043363" y="4486275"/>
          <p14:tracePt t="23101" x="4078288" y="4498975"/>
          <p14:tracePt t="23120" x="4135438" y="4506913"/>
          <p14:tracePt t="23131" x="4211638" y="4533900"/>
          <p14:tracePt t="23152" x="4267200" y="4548188"/>
          <p14:tracePt t="23165" x="4302125" y="4556125"/>
          <p14:tracePt t="23184" x="4337050" y="4556125"/>
          <p14:tracePt t="23204" x="4344988" y="4556125"/>
          <p14:tracePt t="23318" x="4386263" y="4562475"/>
          <p14:tracePt t="23320" x="4400550" y="4562475"/>
          <p14:tracePt t="23338" x="4441825" y="4570413"/>
          <p14:tracePt t="23351" x="4478338" y="4576763"/>
          <p14:tracePt t="23369" x="4505325" y="4576763"/>
          <p14:tracePt t="23386" x="4540250" y="4591050"/>
          <p14:tracePt t="23399" x="4548188" y="4597400"/>
          <p14:tracePt t="23414" x="4568825" y="4611688"/>
          <p14:tracePt t="23434" x="4589463" y="4632325"/>
          <p14:tracePt t="23448" x="4610100" y="4646613"/>
          <p14:tracePt t="23465" x="4630738" y="4667250"/>
          <p14:tracePt t="23485" x="4673600" y="4695825"/>
          <p14:tracePt t="23503" x="4702175" y="4724400"/>
          <p14:tracePt t="23515" x="4729163" y="4737100"/>
          <p14:tracePt t="23531" x="4737100" y="4745038"/>
          <p14:tracePt t="23550" x="4749800" y="4759325"/>
          <p14:tracePt t="23551" x="4764088" y="4772025"/>
          <p14:tracePt t="23573" x="4772025" y="4786313"/>
          <p14:tracePt t="23599" x="4778375" y="4800600"/>
          <p14:tracePt t="23620" x="4792663" y="4821238"/>
          <p14:tracePt t="23633" x="4792663" y="4829175"/>
          <p14:tracePt t="23649" x="4806950" y="4841875"/>
          <p14:tracePt t="23668" x="4813300" y="4856163"/>
          <p14:tracePt t="23681" x="4819650" y="4864100"/>
          <p14:tracePt t="23698" x="4819650" y="4870450"/>
          <p14:tracePt t="23736" x="4819650" y="4856163"/>
          <p14:tracePt t="23748" x="4806950" y="4821238"/>
          <p14:tracePt t="23765" x="4764088" y="4759325"/>
          <p14:tracePt t="23784" x="4702175" y="4687888"/>
          <p14:tracePt t="23803" x="4679950" y="4667250"/>
          <p14:tracePt t="23820" x="4652963" y="4646613"/>
          <p14:tracePt t="23821" x="4645025" y="4646613"/>
          <p14:tracePt t="23837" x="4638675" y="4640263"/>
          <p14:tracePt t="23853" x="4630738" y="4640263"/>
          <p14:tracePt t="24310" x="4568825" y="4591050"/>
          <p14:tracePt t="24323" x="4548188" y="4570413"/>
          <p14:tracePt t="24324" x="4505325" y="4548188"/>
          <p14:tracePt t="24355" x="4359275" y="4471988"/>
          <p14:tracePt t="24375" x="4310063" y="4451350"/>
          <p14:tracePt t="24380" x="4302125" y="4451350"/>
          <p14:tracePt t="24403" x="4275138" y="4437063"/>
          <p14:tracePt t="24416" x="4267200" y="4429125"/>
          <p14:tracePt t="24454" x="4260850" y="4422775"/>
          <p14:tracePt t="24466" x="4246563" y="4422775"/>
          <p14:tracePt t="24483" x="4217988" y="4416425"/>
          <p14:tracePt t="24502" x="4176713" y="4408488"/>
          <p14:tracePt t="24516" x="4148138" y="4402138"/>
          <p14:tracePt t="24533" x="4100513" y="4387850"/>
          <p14:tracePt t="24551" x="4057650" y="4387850"/>
          <p14:tracePt t="24572" x="4029075" y="4387850"/>
          <p14:tracePt t="24588" x="4022725" y="4387850"/>
          <p14:tracePt t="24604" x="4022725" y="4381500"/>
          <p14:tracePt t="24621" x="4016375" y="4381500"/>
          <p14:tracePt t="24633" x="4008438" y="4381500"/>
          <p14:tracePt t="24671" x="3994150" y="4381500"/>
          <p14:tracePt t="24703" x="3981450" y="4381500"/>
          <p14:tracePt t="24716" x="3959225" y="4381500"/>
          <p14:tracePt t="24734" x="3952875" y="4381500"/>
          <p14:tracePt t="24749" x="3946525" y="4381500"/>
          <p14:tracePt t="24766" x="3932238" y="4381500"/>
          <p14:tracePt t="24783" x="3911600" y="4381500"/>
          <p14:tracePt t="24799" x="3897313" y="4381500"/>
          <p14:tracePt t="24821" x="3862388" y="4381500"/>
          <p14:tracePt t="24838" x="3833813" y="4381500"/>
          <p14:tracePt t="24854" x="3805238" y="4381500"/>
          <p14:tracePt t="24856" x="3792538" y="4381500"/>
          <p14:tracePt t="24866" x="3778250" y="4381500"/>
          <p14:tracePt t="24885" x="3749675" y="4381500"/>
          <p14:tracePt t="24886" x="3735388" y="4381500"/>
          <p14:tracePt t="24900" x="3729038" y="4381500"/>
          <p14:tracePt t="24916" x="3687763" y="4381500"/>
          <p14:tracePt t="24932" x="3665538" y="4381500"/>
          <p14:tracePt t="24955" x="3644900" y="4381500"/>
          <p14:tracePt t="24968" x="3630613" y="4381500"/>
          <p14:tracePt t="24983" x="3624263" y="4381500"/>
          <p14:tracePt t="25402" x="3673475" y="4381500"/>
          <p14:tracePt t="25417" x="3743325" y="4373563"/>
          <p14:tracePt t="25419" x="3770313" y="4367213"/>
          <p14:tracePt t="25436" x="3840163" y="4359275"/>
          <p14:tracePt t="25454" x="3875088" y="4352925"/>
          <p14:tracePt t="25457" x="3897313" y="4344988"/>
          <p14:tracePt t="25485" x="3917950" y="4332288"/>
          <p14:tracePt t="25486" x="3924300" y="4324350"/>
          <p14:tracePt t="25508" x="3932238" y="4324350"/>
          <p14:tracePt t="25512" x="3938588" y="4318000"/>
          <p14:tracePt t="25538" x="3952875" y="4318000"/>
          <p14:tracePt t="25562" x="3981450" y="4303713"/>
          <p14:tracePt t="25587" x="4022725" y="4289425"/>
          <p14:tracePt t="25608" x="4057650" y="4268788"/>
          <p14:tracePt t="25639" x="4078288" y="4254500"/>
          <p14:tracePt t="25651" x="4092575" y="4240213"/>
          <p14:tracePt t="25670" x="4106863" y="4227513"/>
          <p14:tracePt t="25683" x="4127500" y="4205288"/>
          <p14:tracePt t="25704" x="4148138" y="4178300"/>
          <p14:tracePt t="25717" x="4156075" y="4170363"/>
          <p14:tracePt t="25738" x="4183063" y="4143375"/>
          <p14:tracePt t="25763" x="4197350" y="4135438"/>
          <p14:tracePt t="25765" x="4205288" y="4129088"/>
          <p14:tracePt t="25787" x="4211638" y="4121150"/>
          <p14:tracePt t="25805" x="4217988" y="4121150"/>
          <p14:tracePt t="26337" x="4217988" y="4135438"/>
          <p14:tracePt t="26355" x="4217988" y="4149725"/>
          <p14:tracePt t="26357" x="4225925" y="4156075"/>
          <p14:tracePt t="26368" x="4225925" y="4164013"/>
          <p14:tracePt t="26388" x="4232275" y="4184650"/>
          <p14:tracePt t="26402" x="4240213" y="4198938"/>
          <p14:tracePt t="26418" x="4246563" y="4219575"/>
          <p14:tracePt t="26435" x="4260850" y="4233863"/>
          <p14:tracePt t="26453" x="4267200" y="4268788"/>
          <p14:tracePt t="26468" x="4267200" y="4289425"/>
          <p14:tracePt t="26488" x="4267200" y="4297363"/>
          <p14:tracePt t="26513" x="4267200" y="4324350"/>
          <p14:tracePt t="26538" x="4267200" y="4344988"/>
          <p14:tracePt t="26556" x="4267200" y="4359275"/>
          <p14:tracePt t="26573" x="4267200" y="4381500"/>
          <p14:tracePt t="26585" x="4267200" y="4387850"/>
          <p14:tracePt t="26604" x="4267200" y="4394200"/>
          <p14:tracePt t="26639" x="4260850" y="4402138"/>
          <p14:tracePt t="26651" x="4260850" y="4408488"/>
          <p14:tracePt t="26670" x="4260850" y="4416425"/>
          <p14:tracePt t="26702" x="4260850" y="4422775"/>
          <p14:tracePt t="26752" x="4260850" y="4429125"/>
          <p14:tracePt t="26804" x="4260850" y="4437063"/>
          <p14:tracePt t="27184" x="4316413" y="4402138"/>
          <p14:tracePt t="27199" x="4365625" y="4373563"/>
          <p14:tracePt t="27222" x="4435475" y="4344988"/>
          <p14:tracePt t="27239" x="4449763" y="4338638"/>
          <p14:tracePt t="27241" x="4456113" y="4338638"/>
          <p14:tracePt t="27305" x="4456113" y="4344988"/>
          <p14:tracePt t="27324" x="4470400" y="4359275"/>
          <p14:tracePt t="27336" x="4478338" y="4367213"/>
          <p14:tracePt t="27352" x="4478338" y="4373563"/>
          <p14:tracePt t="27372" x="4484688" y="4387850"/>
          <p14:tracePt t="27449" x="4478338" y="4387850"/>
          <p14:tracePt t="27465" x="4464050" y="4387850"/>
          <p14:tracePt t="27466" x="4441825" y="4387850"/>
          <p14:tracePt t="27486" x="4394200" y="4387850"/>
          <p14:tracePt t="27505" x="4316413" y="4381500"/>
          <p14:tracePt t="27523" x="4275138" y="4381500"/>
          <p14:tracePt t="27539" x="4240213" y="4381500"/>
          <p14:tracePt t="27541" x="4217988" y="4381500"/>
          <p14:tracePt t="27557" x="4197350" y="4381500"/>
          <p14:tracePt t="27574" x="4176713" y="4387850"/>
          <p14:tracePt t="27586" x="4156075" y="4394200"/>
          <p14:tracePt t="27607" x="4121150" y="4408488"/>
          <p14:tracePt t="27619" x="4092575" y="4408488"/>
          <p14:tracePt t="27639" x="4029075" y="4408488"/>
          <p14:tracePt t="27652" x="4008438" y="4408488"/>
          <p14:tracePt t="27669" x="3973513" y="4408488"/>
          <p14:tracePt t="27685" x="3967163" y="4408488"/>
          <p14:tracePt t="28294" x="3959225" y="4408488"/>
          <p14:tracePt t="28308" x="3924300" y="4394200"/>
          <p14:tracePt t="28320" x="3897313" y="4387850"/>
          <p14:tracePt t="28340" x="3798888" y="4381500"/>
          <p14:tracePt t="28353" x="3735388" y="4381500"/>
          <p14:tracePt t="28371" x="3708400" y="4381500"/>
          <p14:tracePt t="28386" x="3673475" y="4381500"/>
          <p14:tracePt t="28406" x="3651250" y="4394200"/>
          <p14:tracePt t="28495" x="3644900" y="4394200"/>
          <p14:tracePt t="28529" x="3630613" y="4394200"/>
          <p14:tracePt t="28534" x="3624263" y="4394200"/>
          <p14:tracePt t="28553" x="3616325" y="4394200"/>
          <p14:tracePt t="28590" x="3609975" y="4394200"/>
          <p14:tracePt t="28591" x="3595688" y="4394200"/>
          <p14:tracePt t="28608" x="3589338" y="4394200"/>
          <p14:tracePt t="28642" x="3581400" y="4402138"/>
          <p14:tracePt t="28686" x="3581400" y="4408488"/>
          <p14:tracePt t="28703" x="3595688" y="4408488"/>
          <p14:tracePt t="28719" x="3624263" y="4408488"/>
          <p14:tracePt t="28736" x="3673475" y="4416425"/>
          <p14:tracePt t="28754" x="3714750" y="4416425"/>
          <p14:tracePt t="28775" x="3763963" y="4422775"/>
          <p14:tracePt t="28791" x="3784600" y="4416425"/>
          <p14:tracePt t="28809" x="3792538" y="4402138"/>
          <p14:tracePt t="28840" x="3792538" y="4373563"/>
          <p14:tracePt t="28854" x="3792538" y="4344988"/>
          <p14:tracePt t="28873" x="3792538" y="4310063"/>
          <p14:tracePt t="28886" x="3784600" y="4289425"/>
          <p14:tracePt t="28903" x="3784600" y="4262438"/>
          <p14:tracePt t="28922" x="3778250" y="4233863"/>
          <p14:tracePt t="28940" x="3763963" y="4219575"/>
          <p14:tracePt t="28953" x="3749675" y="4205288"/>
          <p14:tracePt t="28972" x="3735388" y="4198938"/>
          <p14:tracePt t="28992" x="3700463" y="4191000"/>
          <p14:tracePt t="29008" x="3673475" y="4178300"/>
          <p14:tracePt t="29025" x="3638550" y="4178300"/>
          <p14:tracePt t="29039" x="3595688" y="4178300"/>
          <p14:tracePt t="29058" x="3568700" y="4178300"/>
          <p14:tracePt t="29069" x="3554413" y="4178300"/>
          <p14:tracePt t="29091" x="3533775" y="4184650"/>
          <p14:tracePt t="29104" x="3511550" y="4198938"/>
          <p14:tracePt t="29120" x="3498850" y="4213225"/>
          <p14:tracePt t="29136" x="3476625" y="4227513"/>
          <p14:tracePt t="29154" x="3449638" y="4240213"/>
          <p14:tracePt t="29170" x="3421063" y="4248150"/>
          <p14:tracePt t="29192" x="3406775" y="4262438"/>
          <p14:tracePt t="29213" x="3400425" y="4268788"/>
          <p14:tracePt t="29216" x="3392488" y="4283075"/>
          <p14:tracePt t="29241" x="3392488" y="4303713"/>
          <p14:tracePt t="29258" x="3392488" y="4324350"/>
          <p14:tracePt t="29274" x="3400425" y="4338638"/>
          <p14:tracePt t="29291" x="3406775" y="4344988"/>
          <p14:tracePt t="29304" x="3414713" y="4344988"/>
          <p14:tracePt t="29324" x="3435350" y="4359275"/>
          <p14:tracePt t="29336" x="3455988" y="4373563"/>
          <p14:tracePt t="29354" x="3498850" y="4387850"/>
          <p14:tracePt t="29373" x="3568700" y="4394200"/>
          <p14:tracePt t="29391" x="3609975" y="4394200"/>
          <p14:tracePt t="29403" x="3644900" y="4394200"/>
          <p14:tracePt t="29422" x="3700463" y="4394200"/>
          <p14:tracePt t="29440" x="3833813" y="4387850"/>
          <p14:tracePt t="29453" x="3932238" y="4367213"/>
          <p14:tracePt t="29475" x="4043363" y="4332288"/>
          <p14:tracePt t="29477" x="4100513" y="4318000"/>
          <p14:tracePt t="29492" x="4252913" y="4289425"/>
          <p14:tracePt t="29508" x="4394200" y="4268788"/>
          <p14:tracePt t="29525" x="4554538" y="4248150"/>
          <p14:tracePt t="29541" x="4702175" y="4240213"/>
          <p14:tracePt t="29559" x="4883150" y="4219575"/>
          <p14:tracePt t="29570" x="4932363" y="4213225"/>
          <p14:tracePt t="29594" x="5002213" y="4178300"/>
          <p14:tracePt t="29600" x="5002213" y="4170363"/>
          <p14:tracePt t="29624" x="5016500" y="4156075"/>
          <p14:tracePt t="29637" x="5016500" y="4149725"/>
          <p14:tracePt t="29676" x="5016500" y="4143375"/>
          <p14:tracePt t="29698" x="5002213" y="4135438"/>
          <p14:tracePt t="29722" x="4973638" y="4129088"/>
          <p14:tracePt t="29736" x="4938713" y="4129088"/>
          <p14:tracePt t="29760" x="4868863" y="4129088"/>
          <p14:tracePt t="29761" x="4854575" y="4129088"/>
          <p14:tracePt t="29775" x="4819650" y="4129088"/>
          <p14:tracePt t="29777" x="4784725" y="4135438"/>
          <p14:tracePt t="29791" x="4722813" y="4164013"/>
          <p14:tracePt t="29808" x="4665663" y="4198938"/>
          <p14:tracePt t="29820" x="4652963" y="4205288"/>
          <p14:tracePt t="29821" x="4638675" y="4219575"/>
          <p14:tracePt t="29840" x="4624388" y="4240213"/>
          <p14:tracePt t="29859" x="4618038" y="4254500"/>
          <p14:tracePt t="29870" x="4618038" y="4262438"/>
          <p14:tracePt t="29888" x="4610100" y="4262438"/>
          <p14:tracePt t="29889" x="4610100" y="4268788"/>
          <p14:tracePt t="30011" x="4603750" y="4275138"/>
          <p14:tracePt t="30023" x="4603750" y="4283075"/>
          <p14:tracePt t="30041" x="4603750" y="4289425"/>
          <p14:tracePt t="30054" x="4595813" y="4297363"/>
          <p14:tracePt t="30495" x="4603750" y="4297363"/>
          <p14:tracePt t="30841" x="4610100" y="4297363"/>
          <p14:tracePt t="30857" x="4630738" y="4297363"/>
          <p14:tracePt t="30876" x="4638675" y="4297363"/>
          <p14:tracePt t="30889" x="4645025" y="4297363"/>
          <p14:tracePt t="30905" x="4652963" y="4297363"/>
          <p14:tracePt t="31934" x="4638675" y="4324350"/>
          <p14:tracePt t="31947" x="4624388" y="4373563"/>
          <p14:tracePt t="31951" x="4610100" y="4394200"/>
          <p14:tracePt t="31974" x="4583113" y="4451350"/>
          <p14:tracePt t="31992" x="4575175" y="4471988"/>
          <p14:tracePt t="32011" x="4560888" y="4521200"/>
          <p14:tracePt t="32027" x="4548188" y="4556125"/>
          <p14:tracePt t="32039" x="4548188" y="4570413"/>
          <p14:tracePt t="32060" x="4548188" y="4591050"/>
          <p14:tracePt t="32072" x="4548188" y="4597400"/>
          <p14:tracePt t="32354" x="4554538" y="4597400"/>
          <p14:tracePt t="32451" x="4554538" y="4605338"/>
          <p14:tracePt t="32466" x="4554538" y="4625975"/>
          <p14:tracePt t="32469" x="4554538" y="4632325"/>
          <p14:tracePt t="32495" x="4554538" y="4667250"/>
          <p14:tracePt t="32511" x="4554538" y="4675188"/>
          <p14:tracePt t="32528" x="4548188" y="4687888"/>
          <p14:tracePt t="32529" x="4548188" y="4695825"/>
          <p14:tracePt t="32561" x="4548188" y="4710113"/>
          <p14:tracePt t="32574" x="4540250" y="4716463"/>
          <p14:tracePt t="32780" x="4525963" y="4772025"/>
          <p14:tracePt t="32789" x="4513263" y="4814888"/>
          <p14:tracePt t="32809" x="4421188" y="5003800"/>
          <p14:tracePt t="32823" x="4351338" y="5122863"/>
          <p14:tracePt t="32842" x="4289425" y="5227638"/>
          <p14:tracePt t="32843" x="4252913" y="5268913"/>
          <p14:tracePt t="32857" x="4217988" y="5311775"/>
          <p14:tracePt t="32877" x="4176713" y="5360988"/>
          <p14:tracePt t="32887" x="4170363" y="5360988"/>
          <p14:tracePt t="32907" x="4170363" y="5373688"/>
          <p14:tracePt t="32993" x="4170363" y="5360988"/>
          <p14:tracePt t="33008" x="4176713" y="5346700"/>
          <p14:tracePt t="33027" x="4183063" y="5338763"/>
          <p14:tracePt t="33040" x="4191000" y="5326063"/>
          <p14:tracePt t="33056" x="4197350" y="5311775"/>
          <p14:tracePt t="33074" x="4217988" y="5276850"/>
          <p14:tracePt t="33092" x="4275138" y="5192713"/>
          <p14:tracePt t="33112" x="4310063" y="5143500"/>
          <p14:tracePt t="33123" x="4351338" y="5073650"/>
          <p14:tracePt t="33140" x="4400550" y="4995863"/>
          <p14:tracePt t="33160" x="4464050" y="4919663"/>
          <p14:tracePt t="33174" x="4505325" y="4849813"/>
          <p14:tracePt t="33190" x="4548188" y="4800600"/>
          <p14:tracePt t="33209" x="4575175" y="4779963"/>
          <p14:tracePt t="33228" x="4583113" y="4779963"/>
          <p14:tracePt t="33245" x="4595813" y="4779963"/>
          <p14:tracePt t="33257" x="4603750" y="4779963"/>
          <p14:tracePt t="33277" x="4618038" y="4779963"/>
          <p14:tracePt t="33290" x="4630738" y="4772025"/>
          <p14:tracePt t="33311" x="4645025" y="4772025"/>
          <p14:tracePt t="33324" x="4652963" y="4765675"/>
          <p14:tracePt t="33340" x="4665663" y="4765675"/>
          <p14:tracePt t="33360" x="4673600" y="4765675"/>
          <p14:tracePt t="33361" x="4679950" y="4765675"/>
          <p14:tracePt t="33395" x="4694238" y="4765675"/>
          <p14:tracePt t="33418" x="4708525" y="4759325"/>
          <p14:tracePt t="33440" x="4722813" y="4759325"/>
          <p14:tracePt t="33473" x="4729163" y="4751388"/>
          <p14:tracePt t="33495" x="4729163" y="4745038"/>
          <p14:tracePt t="33527" x="4737100" y="4737100"/>
          <p14:tracePt t="33666" x="4737100" y="4730750"/>
          <p14:tracePt t="33686" x="4737100" y="4710113"/>
          <p14:tracePt t="33710" x="4714875" y="4681538"/>
          <p14:tracePt t="33728" x="4659313" y="4640263"/>
          <p14:tracePt t="33746" x="4618038" y="4618038"/>
          <p14:tracePt t="33758" x="4560888" y="4591050"/>
          <p14:tracePt t="33780" x="4513263" y="4583113"/>
          <p14:tracePt t="33781" x="4470400" y="4583113"/>
          <p14:tracePt t="33807" x="4337050" y="4583113"/>
          <p14:tracePt t="33824" x="4252913" y="4583113"/>
          <p14:tracePt t="33840" x="4176713" y="4583113"/>
          <p14:tracePt t="33861" x="4113213" y="4583113"/>
          <p14:tracePt t="33879" x="4071938" y="4605338"/>
          <p14:tracePt t="33901" x="4037013" y="4611688"/>
          <p14:tracePt t="33903" x="4037013" y="4618038"/>
          <p14:tracePt t="33926" x="3994150" y="4632325"/>
          <p14:tracePt t="33944" x="3959225" y="4652963"/>
          <p14:tracePt t="33964" x="3911600" y="4675188"/>
          <p14:tracePt t="33978" x="3883025" y="4681538"/>
          <p14:tracePt t="33996" x="3848100" y="4695825"/>
          <p14:tracePt t="34007" x="3819525" y="4710113"/>
          <p14:tracePt t="34026" x="3784600" y="4716463"/>
          <p14:tracePt t="34044" x="3743325" y="4751388"/>
          <p14:tracePt t="34057" x="3722688" y="4772025"/>
          <p14:tracePt t="34079" x="3659188" y="4849813"/>
          <p14:tracePt t="34091" x="3616325" y="4905375"/>
          <p14:tracePt t="34110" x="3568700" y="4983163"/>
          <p14:tracePt t="34111" x="3540125" y="5024438"/>
          <p14:tracePt t="34123" x="3519488" y="5053013"/>
          <p14:tracePt t="34144" x="3462338" y="5149850"/>
          <p14:tracePt t="34157" x="3414713" y="5219700"/>
          <p14:tracePt t="34176" x="3379788" y="5283200"/>
          <p14:tracePt t="34191" x="3357563" y="5338763"/>
          <p14:tracePt t="34211" x="3316288" y="5422900"/>
          <p14:tracePt t="34228" x="3287713" y="5486400"/>
          <p14:tracePt t="34245" x="3267075" y="5541963"/>
          <p14:tracePt t="34257" x="3260725" y="5584825"/>
          <p14:tracePt t="34279" x="3246438" y="5640388"/>
          <p14:tracePt t="34291" x="3246438" y="5668963"/>
          <p14:tracePt t="34311" x="3246438" y="5681663"/>
          <p14:tracePt t="34324" x="3252788" y="5703888"/>
          <p14:tracePt t="34344" x="3281363" y="5738813"/>
          <p14:tracePt t="34363" x="3309938" y="5759450"/>
          <p14:tracePt t="34374" x="3330575" y="5780088"/>
          <p14:tracePt t="34396" x="3371850" y="5808663"/>
          <p14:tracePt t="34397" x="3392488" y="5815013"/>
          <p14:tracePt t="34416" x="3435350" y="5843588"/>
          <p14:tracePt t="34420" x="3455988" y="5864225"/>
          <p14:tracePt t="34443" x="3533775" y="5913438"/>
          <p14:tracePt t="34463" x="3589338" y="5942013"/>
          <p14:tracePt t="34464" x="3603625" y="5954713"/>
          <p14:tracePt t="34481" x="3651250" y="5983288"/>
          <p14:tracePt t="34492" x="3665538" y="5989638"/>
          <p14:tracePt t="34517" x="3784600" y="6038850"/>
          <p14:tracePt t="34542" x="3889375" y="6067425"/>
          <p14:tracePt t="34563" x="4002088" y="6088063"/>
          <p14:tracePt t="34575" x="4022725" y="6088063"/>
          <p14:tracePt t="34576" x="4051300" y="6096000"/>
          <p14:tracePt t="34596" x="4121150" y="6096000"/>
          <p14:tracePt t="34609" x="4176713" y="6096000"/>
          <p14:tracePt t="34628" x="4246563" y="6096000"/>
          <p14:tracePt t="34641" x="4275138" y="6096000"/>
          <p14:tracePt t="34661" x="4379913" y="6081713"/>
          <p14:tracePt t="34687" x="4505325" y="6053138"/>
          <p14:tracePt t="34711" x="4679950" y="5989638"/>
          <p14:tracePt t="34728" x="4743450" y="5969000"/>
          <p14:tracePt t="34742" x="4792663" y="5942013"/>
          <p14:tracePt t="34763" x="4827588" y="5905500"/>
          <p14:tracePt t="34774" x="4841875" y="5899150"/>
          <p14:tracePt t="34791" x="4854575" y="5884863"/>
          <p14:tracePt t="34813" x="4876800" y="5857875"/>
          <p14:tracePt t="34824" x="4883150" y="5843588"/>
          <p14:tracePt t="34845" x="4891088" y="5829300"/>
          <p14:tracePt t="34863" x="4897438" y="5822950"/>
          <p14:tracePt t="34901" x="4897438" y="5815013"/>
          <p14:tracePt t="34964" x="4903788" y="5808663"/>
          <p14:tracePt t="34980" x="4903788" y="5800725"/>
          <p14:tracePt t="34982" x="4911725" y="5794375"/>
          <p14:tracePt t="34991" x="4918075" y="5780088"/>
          <p14:tracePt t="35013" x="4938713" y="5738813"/>
          <p14:tracePt t="35026" x="4967288" y="5675313"/>
          <p14:tracePt t="35045" x="4981575" y="5634038"/>
          <p14:tracePt t="35058" x="5002213" y="5591175"/>
          <p14:tracePt t="35074" x="5002213" y="5549900"/>
          <p14:tracePt t="35091" x="5016500" y="5492750"/>
          <p14:tracePt t="35111" x="5030788" y="5445125"/>
          <p14:tracePt t="35124" x="5037138" y="5395913"/>
          <p14:tracePt t="35141" x="5051425" y="5338763"/>
          <p14:tracePt t="35164" x="5051425" y="5311775"/>
          <p14:tracePt t="35179" x="5051425" y="5303838"/>
          <p14:tracePt t="35195" x="5051425" y="5291138"/>
          <p14:tracePt t="35273" x="5051425" y="5283200"/>
          <p14:tracePt t="35292" x="5051425" y="5276850"/>
          <p14:tracePt t="35312" x="5043488" y="5248275"/>
          <p14:tracePt t="35324" x="5037138" y="5241925"/>
          <p14:tracePt t="35341" x="5030788" y="5199063"/>
          <p14:tracePt t="35365" x="4995863" y="5143500"/>
          <p14:tracePt t="35386" x="4967288" y="5094288"/>
          <p14:tracePt t="35408" x="4932363" y="5038725"/>
          <p14:tracePt t="35425" x="4897438" y="4995863"/>
          <p14:tracePt t="35441" x="4841875" y="4913313"/>
          <p14:tracePt t="35463" x="4757738" y="4814888"/>
          <p14:tracePt t="35480" x="4702175" y="4745038"/>
          <p14:tracePt t="35492" x="4638675" y="4675188"/>
          <p14:tracePt t="35511" x="4575175" y="4625975"/>
          <p14:tracePt t="35524" x="4540250" y="4591050"/>
          <p14:tracePt t="35542" x="4505325" y="4548188"/>
          <p14:tracePt t="35559" x="4484688" y="4533900"/>
          <p14:tracePt t="35613" x="4470400" y="4533900"/>
          <p14:tracePt t="35637" x="4456113" y="4533900"/>
          <p14:tracePt t="35662" x="4429125" y="4533900"/>
          <p14:tracePt t="35686" x="4394200" y="4533900"/>
          <p14:tracePt t="35688" x="4386263" y="4533900"/>
          <p14:tracePt t="35709" x="4359275" y="4541838"/>
          <p14:tracePt t="35728" x="4344988" y="4541838"/>
          <p14:tracePt t="35748" x="4316413" y="4548188"/>
          <p14:tracePt t="35780" x="4289425" y="4556125"/>
          <p14:tracePt t="35792" x="4267200" y="4562475"/>
          <p14:tracePt t="35812" x="4252913" y="4562475"/>
          <p14:tracePt t="35831" x="4246563" y="4562475"/>
          <p14:tracePt t="36465" x="0" y="0"/>
        </p14:tracePtLst>
        <p14:tracePtLst>
          <p14:tracePt t="37482" x="6022975" y="4954588"/>
          <p14:tracePt t="37608" x="6030913" y="4940300"/>
          <p14:tracePt t="37617" x="6037263" y="4940300"/>
          <p14:tracePt t="37632" x="6051550" y="4919663"/>
          <p14:tracePt t="37650" x="6065838" y="4899025"/>
          <p14:tracePt t="37666" x="6086475" y="4876800"/>
          <p14:tracePt t="37683" x="6094413" y="4870450"/>
          <p14:tracePt t="37711" x="6094413" y="4856163"/>
          <p14:tracePt t="37727" x="6100763" y="4856163"/>
          <p14:tracePt t="37917" x="6100763" y="4849813"/>
          <p14:tracePt t="37932" x="6107113" y="4849813"/>
          <p14:tracePt t="37961" x="6115050" y="4849813"/>
          <p14:tracePt t="38001" x="6121400" y="4841875"/>
          <p14:tracePt t="38011" x="6129338" y="4829175"/>
          <p14:tracePt t="38028" x="6149975" y="4806950"/>
          <p14:tracePt t="38044" x="6176963" y="4779963"/>
          <p14:tracePt t="38062" x="6199188" y="4745038"/>
          <p14:tracePt t="38080" x="6226175" y="4710113"/>
          <p14:tracePt t="38098" x="6240463" y="4687888"/>
          <p14:tracePt t="38123" x="6261100" y="4652963"/>
          <p14:tracePt t="38148" x="6296025" y="4625975"/>
          <p14:tracePt t="38166" x="6330950" y="4611688"/>
          <p14:tracePt t="38183" x="6380163" y="4591050"/>
          <p14:tracePt t="38199" x="6423025" y="4570413"/>
          <p14:tracePt t="38211" x="6429375" y="4556125"/>
          <p14:tracePt t="38228" x="6443663" y="4548188"/>
          <p14:tracePt t="38229" x="6450013" y="4541838"/>
          <p14:tracePt t="38245" x="6457950" y="4541838"/>
          <p14:tracePt t="38262" x="6464300" y="4533900"/>
          <p14:tracePt t="38277" x="6484938" y="4521200"/>
          <p14:tracePt t="38298" x="6507163" y="4521200"/>
          <p14:tracePt t="38311" x="6513513" y="4521200"/>
          <p14:tracePt t="38327" x="6527800" y="4513263"/>
          <p14:tracePt t="38346" x="6534150" y="4513263"/>
          <p14:tracePt t="38364" x="6562725" y="4506913"/>
          <p14:tracePt t="38383" x="6589713" y="4498975"/>
          <p14:tracePt t="38407" x="6632575" y="4492625"/>
          <p14:tracePt t="38432" x="6708775" y="4478338"/>
          <p14:tracePt t="38449" x="6751638" y="4471988"/>
          <p14:tracePt t="38468" x="6786563" y="4464050"/>
          <p14:tracePt t="38472" x="6800850" y="4464050"/>
          <p14:tracePt t="38499" x="6877050" y="4464050"/>
          <p14:tracePt t="38516" x="6905625" y="4464050"/>
          <p14:tracePt t="38528" x="6926263" y="4464050"/>
          <p14:tracePt t="38548" x="6961188" y="4464050"/>
          <p14:tracePt t="38561" x="6989763" y="4464050"/>
          <p14:tracePt t="38580" x="7010400" y="4471988"/>
          <p14:tracePt t="38581" x="7031038" y="4471988"/>
          <p14:tracePt t="38594" x="7045325" y="4478338"/>
          <p14:tracePt t="38614" x="7094538" y="4486275"/>
          <p14:tracePt t="38632" x="7121525" y="4492625"/>
          <p14:tracePt t="38649" x="7143750" y="4498975"/>
          <p14:tracePt t="38666" x="7156450" y="4506913"/>
          <p14:tracePt t="38682" x="7170738" y="4513263"/>
          <p14:tracePt t="38699" x="7178675" y="4521200"/>
          <p14:tracePt t="38712" x="7191375" y="4533900"/>
          <p14:tracePt t="38728" x="7199313" y="4533900"/>
          <p14:tracePt t="38744" x="7205663" y="4548188"/>
          <p14:tracePt t="38762" x="7234238" y="4597400"/>
          <p14:tracePt t="38783" x="7248525" y="4625975"/>
          <p14:tracePt t="38802" x="7275513" y="4681538"/>
          <p14:tracePt t="38807" x="7283450" y="4695825"/>
          <p14:tracePt t="38836" x="7283450" y="4765675"/>
          <p14:tracePt t="38861" x="7283450" y="4814888"/>
          <p14:tracePt t="38882" x="7283450" y="4870450"/>
          <p14:tracePt t="38899" x="7283450" y="4905375"/>
          <p14:tracePt t="38915" x="7283450" y="4933950"/>
          <p14:tracePt t="38932" x="7275513" y="4960938"/>
          <p14:tracePt t="38944" x="7269163" y="4975225"/>
          <p14:tracePt t="38965" x="7269163" y="5003800"/>
          <p14:tracePt t="38982" x="7269163" y="5018088"/>
          <p14:tracePt t="38999" x="7269163" y="5024438"/>
          <p14:tracePt t="39011" x="7269163" y="5053013"/>
          <p14:tracePt t="39030" x="7269163" y="5067300"/>
          <p14:tracePt t="39031" x="7269163" y="5080000"/>
          <p14:tracePt t="39048" x="7262813" y="5094288"/>
          <p14:tracePt t="39062" x="7262813" y="5114925"/>
          <p14:tracePt t="39082" x="7262813" y="5129213"/>
          <p14:tracePt t="39099" x="7262813" y="5157788"/>
          <p14:tracePt t="39124" x="7262813" y="5178425"/>
          <p14:tracePt t="39146" x="7262813" y="5199063"/>
          <p14:tracePt t="39165" x="7262813" y="5233988"/>
          <p14:tracePt t="39166" x="7262813" y="5248275"/>
          <p14:tracePt t="39182" x="7262813" y="5291138"/>
          <p14:tracePt t="39200" x="7262813" y="5326063"/>
          <p14:tracePt t="39213" x="7262813" y="5367338"/>
          <p14:tracePt t="39228" x="7254875" y="5410200"/>
          <p14:tracePt t="39244" x="7234238" y="5472113"/>
          <p14:tracePt t="39265" x="7164388" y="5599113"/>
          <p14:tracePt t="39284" x="7108825" y="5675313"/>
          <p14:tracePt t="39295" x="7059613" y="5759450"/>
          <p14:tracePt t="39314" x="7010400" y="5843588"/>
          <p14:tracePt t="39332" x="6954838" y="5934075"/>
          <p14:tracePt t="39344" x="6932613" y="5962650"/>
          <p14:tracePt t="39367" x="6877050" y="6024563"/>
          <p14:tracePt t="39369" x="6877050" y="6038850"/>
          <p14:tracePt t="39396" x="6856413" y="6046788"/>
          <p14:tracePt t="39416" x="6827838" y="6053138"/>
          <p14:tracePt t="39432" x="6800850" y="6059488"/>
          <p14:tracePt t="39452" x="6737350" y="6038850"/>
          <p14:tracePt t="39462" x="6708775" y="6018213"/>
          <p14:tracePt t="39482" x="6604000" y="5954713"/>
          <p14:tracePt t="39499" x="6534150" y="5919788"/>
          <p14:tracePt t="39512" x="6472238" y="5870575"/>
          <p14:tracePt t="39532" x="6415088" y="5815013"/>
          <p14:tracePt t="39544" x="6373813" y="5765800"/>
          <p14:tracePt t="39561" x="6318250" y="5689600"/>
          <p14:tracePt t="39583" x="6254750" y="5591175"/>
          <p14:tracePt t="39600" x="6205538" y="5514975"/>
          <p14:tracePt t="39620" x="6184900" y="5472113"/>
          <p14:tracePt t="39624" x="6176963" y="5451475"/>
          <p14:tracePt t="39649" x="6170613" y="5381625"/>
          <p14:tracePt t="39666" x="6170613" y="5338763"/>
          <p14:tracePt t="39684" x="6184900" y="5192713"/>
          <p14:tracePt t="39695" x="6205538" y="5129213"/>
          <p14:tracePt t="39714" x="6275388" y="4940300"/>
          <p14:tracePt t="39728" x="6338888" y="4779963"/>
          <p14:tracePt t="39748" x="6394450" y="4640263"/>
          <p14:tracePt t="39767" x="6478588" y="4478338"/>
          <p14:tracePt t="39778" x="6507163" y="4451350"/>
          <p14:tracePt t="39800" x="6562725" y="4373563"/>
          <p14:tracePt t="39812" x="6597650" y="4344988"/>
          <p14:tracePt t="39832" x="6632575" y="4324350"/>
          <p14:tracePt t="39844" x="6661150" y="4310063"/>
          <p14:tracePt t="39866" x="6716713" y="4283075"/>
          <p14:tracePt t="39884" x="6737350" y="4268788"/>
          <p14:tracePt t="39899" x="6772275" y="4248150"/>
          <p14:tracePt t="39916" x="6835775" y="4198938"/>
          <p14:tracePt t="39928" x="6856413" y="4178300"/>
          <p14:tracePt t="39948" x="6897688" y="4143375"/>
          <p14:tracePt t="39969" x="6897688" y="4135438"/>
          <p14:tracePt t="40059" x="6897688" y="4156075"/>
          <p14:tracePt t="40071" x="6897688" y="4170363"/>
          <p14:tracePt t="40097" x="6884988" y="4254500"/>
          <p14:tracePt t="40116" x="6870700" y="4297363"/>
          <p14:tracePt t="40132" x="6862763" y="4338638"/>
          <p14:tracePt t="40151" x="6848475" y="4367213"/>
          <p14:tracePt t="40166" x="6842125" y="4373563"/>
          <p14:tracePt t="40184" x="6842125" y="4381500"/>
          <p14:tracePt t="40214" x="6835775" y="4381500"/>
          <p14:tracePt t="40249" x="6827838" y="4381500"/>
          <p14:tracePt t="40262" x="6813550" y="4381500"/>
          <p14:tracePt t="40352" x="6813550" y="4387850"/>
          <p14:tracePt t="40370" x="6821488" y="4387850"/>
          <p14:tracePt t="40397" x="6911975" y="4387850"/>
          <p14:tracePt t="40416" x="6940550" y="4387850"/>
          <p14:tracePt t="40429" x="6975475" y="4387850"/>
          <p14:tracePt t="40450" x="6989763" y="4387850"/>
          <p14:tracePt t="40543" x="6967538" y="4387850"/>
          <p14:tracePt t="40557" x="6954838" y="4387850"/>
          <p14:tracePt t="40581" x="6926263" y="4387850"/>
          <p14:tracePt t="40601" x="6911975" y="4387850"/>
          <p14:tracePt t="40714" x="6911975" y="4381500"/>
          <p14:tracePt t="40728" x="6919913" y="4373563"/>
          <p14:tracePt t="40747" x="6919913" y="4367213"/>
          <p14:tracePt t="40768" x="6919913" y="4352925"/>
          <p14:tracePt t="40780" x="6919913" y="4344988"/>
          <p14:tracePt t="40796" x="6919913" y="4338638"/>
          <p14:tracePt t="41074" x="6911975" y="4338638"/>
          <p14:tracePt t="41087" x="6911975" y="4332288"/>
          <p14:tracePt t="46168" x="6751638" y="4402138"/>
          <p14:tracePt t="46186" x="6708775" y="4408488"/>
          <p14:tracePt t="46202" x="6681788" y="4416425"/>
          <p14:tracePt t="46221" x="6667500" y="4416425"/>
          <p14:tracePt t="46241" x="6638925" y="4416425"/>
          <p14:tracePt t="46264" x="6618288" y="4422775"/>
          <p14:tracePt t="46286" x="6589713" y="4437063"/>
          <p14:tracePt t="46308" x="6534150" y="4464050"/>
          <p14:tracePt t="46339" x="6429375" y="4541838"/>
          <p14:tracePt t="46356" x="6388100" y="4576763"/>
          <p14:tracePt t="46369" x="6353175" y="4605338"/>
          <p14:tracePt t="46388" x="6310313" y="4625975"/>
          <p14:tracePt t="46401" x="6296025" y="4632325"/>
          <p14:tracePt t="46421" x="6275388" y="4646613"/>
          <p14:tracePt t="46438" x="6261100" y="4652963"/>
          <p14:tracePt t="46452" x="6254750" y="4660900"/>
          <p14:tracePt t="46468" x="6246813" y="4675188"/>
          <p14:tracePt t="46485" x="6234113" y="4687888"/>
          <p14:tracePt t="46505" x="6205538" y="4724400"/>
          <p14:tracePt t="46523" x="6191250" y="4745038"/>
          <p14:tracePt t="46524" x="6184900" y="4751388"/>
          <p14:tracePt t="46539" x="6170613" y="4772025"/>
          <p14:tracePt t="46557" x="6156325" y="4794250"/>
          <p14:tracePt t="46573" x="6142038" y="4829175"/>
          <p14:tracePt t="46585" x="6129338" y="4856163"/>
          <p14:tracePt t="46602" x="6121400" y="4913313"/>
          <p14:tracePt t="46623" x="6094413" y="5003800"/>
          <p14:tracePt t="46640" x="6080125" y="5045075"/>
          <p14:tracePt t="46652" x="6065838" y="5108575"/>
          <p14:tracePt t="46668" x="6051550" y="5157788"/>
          <p14:tracePt t="46689" x="6045200" y="5219700"/>
          <p14:tracePt t="46701" x="6037263" y="5241925"/>
          <p14:tracePt t="46718" x="6022975" y="5297488"/>
          <p14:tracePt t="46719" x="6022975" y="5311775"/>
          <p14:tracePt t="46738" x="6022975" y="5338763"/>
          <p14:tracePt t="46751" x="6022975" y="5360988"/>
          <p14:tracePt t="46772" x="6022975" y="5387975"/>
          <p14:tracePt t="46789" x="6022975" y="5402263"/>
          <p14:tracePt t="46806" x="6037263" y="5430838"/>
          <p14:tracePt t="46823" x="6051550" y="5457825"/>
          <p14:tracePt t="46824" x="6057900" y="5486400"/>
          <p14:tracePt t="46835" x="6065838" y="5492750"/>
          <p14:tracePt t="46855" x="6094413" y="5527675"/>
          <p14:tracePt t="46868" x="6100763" y="5535613"/>
          <p14:tracePt t="46888" x="6129338" y="5562600"/>
          <p14:tracePt t="46906" x="6142038" y="5584825"/>
          <p14:tracePt t="46908" x="6164263" y="5599113"/>
          <p14:tracePt t="46923" x="6176963" y="5626100"/>
          <p14:tracePt t="46939" x="6205538" y="5654675"/>
          <p14:tracePt t="46952" x="6246813" y="5689600"/>
          <p14:tracePt t="46972" x="6330950" y="5738813"/>
          <p14:tracePt t="46981" x="6423025" y="5765800"/>
          <p14:tracePt t="47002" x="6492875" y="5788025"/>
          <p14:tracePt t="47023" x="6569075" y="5808663"/>
          <p14:tracePt t="47039" x="6632575" y="5843588"/>
          <p14:tracePt t="47057" x="6737350" y="5884863"/>
          <p14:tracePt t="47073" x="6792913" y="5913438"/>
          <p14:tracePt t="47089" x="6870700" y="5934075"/>
          <p14:tracePt t="47102" x="6946900" y="5942013"/>
          <p14:tracePt t="47121" x="6996113" y="5942013"/>
          <p14:tracePt t="47139" x="7094538" y="5913438"/>
          <p14:tracePt t="47151" x="7129463" y="5905500"/>
          <p14:tracePt t="47171" x="7213600" y="5870575"/>
          <p14:tracePt t="47188" x="7275513" y="5843588"/>
          <p14:tracePt t="47202" x="7353300" y="5800725"/>
          <p14:tracePt t="47223" x="7464425" y="5745163"/>
          <p14:tracePt t="47246" x="7548563" y="5695950"/>
          <p14:tracePt t="47270" x="7591425" y="5654675"/>
          <p14:tracePt t="47290" x="7626350" y="5576888"/>
          <p14:tracePt t="47306" x="7632700" y="5521325"/>
          <p14:tracePt t="47323" x="7632700" y="5445125"/>
          <p14:tracePt t="47339" x="7639050" y="5373688"/>
          <p14:tracePt t="47352" x="7639050" y="5311775"/>
          <p14:tracePt t="47368" x="7639050" y="5233988"/>
          <p14:tracePt t="47388" x="7632700" y="5129213"/>
          <p14:tracePt t="47407" x="7618413" y="5087938"/>
          <p14:tracePt t="47419" x="7604125" y="5010150"/>
          <p14:tracePt t="47439" x="7556500" y="4940300"/>
          <p14:tracePt t="47451" x="7542213" y="4926013"/>
          <p14:tracePt t="47468" x="7507288" y="4891088"/>
          <p14:tracePt t="47469" x="7493000" y="4891088"/>
          <p14:tracePt t="47488" x="7458075" y="4876800"/>
          <p14:tracePt t="47507" x="7388225" y="4841875"/>
          <p14:tracePt t="47522" x="7324725" y="4814888"/>
          <p14:tracePt t="47539" x="7269163" y="4794250"/>
          <p14:tracePt t="47556" x="7205663" y="4772025"/>
          <p14:tracePt t="47573" x="7156450" y="4745038"/>
          <p14:tracePt t="47585" x="7108825" y="4716463"/>
          <p14:tracePt t="47605" x="7073900" y="4695825"/>
          <p14:tracePt t="47623" x="7059613" y="4681538"/>
          <p14:tracePt t="47635" x="7045325" y="4675188"/>
          <p14:tracePt t="47654" x="7031038" y="4667250"/>
          <p14:tracePt t="47668" x="7010400" y="4660900"/>
          <p14:tracePt t="47685" x="6975475" y="4652963"/>
          <p14:tracePt t="47686" x="6954838" y="4652963"/>
          <p14:tracePt t="47707" x="6911975" y="4652963"/>
          <p14:tracePt t="47728" x="6870700" y="4652963"/>
          <p14:tracePt t="47731" x="6842125" y="4652963"/>
          <p14:tracePt t="47754" x="6813550" y="4652963"/>
          <p14:tracePt t="47773" x="6807200" y="4660900"/>
          <p14:tracePt t="47807" x="6792913" y="4667250"/>
          <p14:tracePt t="47823" x="6792913" y="4675188"/>
          <p14:tracePt t="47835" x="6792913" y="4681538"/>
          <p14:tracePt t="47852" x="6786563" y="4681538"/>
          <p14:tracePt t="48042" x="6786563" y="4675188"/>
          <p14:tracePt t="48055" x="6792913" y="4667250"/>
          <p14:tracePt t="48073" x="6800850" y="4652963"/>
          <p14:tracePt t="48091" x="6807200" y="4640263"/>
          <p14:tracePt t="48092" x="6807200" y="4632325"/>
          <p14:tracePt t="48102" x="6813550" y="4632325"/>
          <p14:tracePt t="48119" x="6821488" y="4625975"/>
          <p14:tracePt t="48200" x="6842125" y="4625975"/>
          <p14:tracePt t="48215" x="6884988" y="4646613"/>
          <p14:tracePt t="48238" x="7016750" y="4716463"/>
          <p14:tracePt t="48252" x="7135813" y="4759325"/>
          <p14:tracePt t="48274" x="7304088" y="4829175"/>
          <p14:tracePt t="48290" x="7415213" y="4876800"/>
          <p14:tracePt t="48307" x="7486650" y="4913313"/>
          <p14:tracePt t="48323" x="7521575" y="4919663"/>
          <p14:tracePt t="48589" x="7513638" y="4905375"/>
          <p14:tracePt t="48604" x="7499350" y="4899025"/>
          <p14:tracePt t="48620" x="7478713" y="4884738"/>
          <p14:tracePt t="48636" x="7464425" y="4876800"/>
          <p14:tracePt t="48658" x="7458075" y="4876800"/>
          <p14:tracePt t="49497" x="7464425" y="4933950"/>
          <p14:tracePt t="49511" x="7464425" y="5030788"/>
          <p14:tracePt t="49539" x="7486650" y="5472113"/>
          <p14:tracePt t="49557" x="7486650" y="5695950"/>
          <p14:tracePt t="49571" x="7493000" y="5829300"/>
          <p14:tracePt t="49589" x="7507288" y="5892800"/>
          <p14:tracePt t="49607" x="7507288" y="5913438"/>
          <p14:tracePt t="49661" x="7507288" y="5905500"/>
          <p14:tracePt t="49685" x="7521575" y="5878513"/>
          <p14:tracePt t="49705" x="7527925" y="5864225"/>
          <p14:tracePt t="49721" x="7527925" y="5857875"/>
          <p14:tracePt t="49738" x="7527925" y="5843588"/>
          <p14:tracePt t="49774" x="7534275" y="5843588"/>
          <p14:tracePt t="49887" x="7534275" y="5849938"/>
          <p14:tracePt t="49902" x="7534275" y="5870575"/>
          <p14:tracePt t="49924" x="7534275" y="5919788"/>
          <p14:tracePt t="49937" x="7534275" y="5954713"/>
          <p14:tracePt t="49960" x="7534275" y="5989638"/>
          <p14:tracePt t="49977" x="7521575" y="6003925"/>
          <p14:tracePt t="49992" x="7499350" y="6018213"/>
          <p14:tracePt t="50009" x="7464425" y="6018213"/>
          <p14:tracePt t="50025" x="7415213" y="5989638"/>
          <p14:tracePt t="50043" x="7324725" y="5948363"/>
          <p14:tracePt t="50059" x="7283450" y="5927725"/>
          <p14:tracePt t="50071" x="7248525" y="5899150"/>
          <p14:tracePt t="50087" x="7199313" y="5870575"/>
          <p14:tracePt t="50108" x="7164388" y="5849938"/>
          <p14:tracePt t="50109" x="7156450" y="5843588"/>
          <p14:tracePt t="50121" x="7150100" y="5835650"/>
          <p14:tracePt t="50141" x="7115175" y="5815013"/>
          <p14:tracePt t="50160" x="7094538" y="5808663"/>
          <p14:tracePt t="50171" x="7073900" y="5794375"/>
          <p14:tracePt t="50190" x="7051675" y="5780088"/>
          <p14:tracePt t="50192" x="7037388" y="5780088"/>
          <p14:tracePt t="50217" x="7002463" y="5753100"/>
          <p14:tracePt t="50241" x="6996113" y="5745163"/>
          <p14:tracePt t="51305" x="7002463" y="5738813"/>
          <p14:tracePt t="51572" x="7016750" y="5710238"/>
          <p14:tracePt t="51591" x="7031038" y="5689600"/>
          <p14:tracePt t="51605" x="7051675" y="5661025"/>
          <p14:tracePt t="51627" x="7094538" y="5619750"/>
          <p14:tracePt t="51640" x="7135813" y="5570538"/>
          <p14:tracePt t="51660" x="7213600" y="5500688"/>
          <p14:tracePt t="51673" x="7269163" y="5430838"/>
          <p14:tracePt t="51689" x="7345363" y="5360988"/>
          <p14:tracePt t="51705" x="7415213" y="5297488"/>
          <p14:tracePt t="51722" x="7486650" y="5233988"/>
          <p14:tracePt t="51744" x="7513638" y="5213350"/>
          <p14:tracePt t="51761" x="7513638" y="5207000"/>
          <p14:tracePt t="51921" x="7513638" y="5199063"/>
          <p14:tracePt t="51929" x="7513638" y="5184775"/>
          <p14:tracePt t="51945" x="7513638" y="5157788"/>
          <p14:tracePt t="51947" x="7513638" y="5143500"/>
          <p14:tracePt t="51975" x="7513638" y="5094288"/>
          <p14:tracePt t="51976" x="7513638" y="5080000"/>
          <p14:tracePt t="51994" x="7513638" y="5030788"/>
          <p14:tracePt t="52011" x="7513638" y="4995863"/>
          <p14:tracePt t="52028" x="7513638" y="4948238"/>
          <p14:tracePt t="52039" x="7513638" y="4899025"/>
          <p14:tracePt t="52060" x="7486650" y="4821238"/>
          <p14:tracePt t="52074" x="7464425" y="4779963"/>
          <p14:tracePt t="52093" x="7437438" y="4737100"/>
          <p14:tracePt t="52106" x="7415213" y="4710113"/>
          <p14:tracePt t="52125" x="7394575" y="4687888"/>
          <p14:tracePt t="52143" x="7380288" y="4667250"/>
          <p14:tracePt t="52157" x="7373938" y="4660900"/>
          <p14:tracePt t="52176" x="7367588" y="4652963"/>
          <p14:tracePt t="52189" x="7339013" y="4640263"/>
          <p14:tracePt t="52211" x="7310438" y="4625975"/>
          <p14:tracePt t="52227" x="7283450" y="4611688"/>
          <p14:tracePt t="52245" x="7240588" y="4597400"/>
          <p14:tracePt t="52262" x="7156450" y="4562475"/>
          <p14:tracePt t="52273" x="7135813" y="4548188"/>
          <p14:tracePt t="52289" x="7073900" y="4521200"/>
          <p14:tracePt t="52310" x="6981825" y="4486275"/>
          <p14:tracePt t="52326" x="6919913" y="4457700"/>
          <p14:tracePt t="52340" x="6870700" y="4443413"/>
          <p14:tracePt t="52356" x="6827838" y="4429125"/>
          <p14:tracePt t="52375" x="6778625" y="4429125"/>
          <p14:tracePt t="52390" x="6743700" y="4429125"/>
          <p14:tracePt t="52408" x="6716713" y="4429125"/>
          <p14:tracePt t="52429" x="6646863" y="4443413"/>
          <p14:tracePt t="52452" x="6562725" y="4478338"/>
          <p14:tracePt t="52468" x="6499225" y="4513263"/>
          <p14:tracePt t="52496" x="6353175" y="4591050"/>
          <p14:tracePt t="52526" x="6226175" y="4660900"/>
          <p14:tracePt t="52540" x="6205538" y="4681538"/>
          <p14:tracePt t="52556" x="6176963" y="4702175"/>
          <p14:tracePt t="52572" x="6156325" y="4737100"/>
          <p14:tracePt t="52593" x="6121400" y="4786313"/>
          <p14:tracePt t="52607" x="6100763" y="4814888"/>
          <p14:tracePt t="52628" x="6072188" y="4870450"/>
          <p14:tracePt t="52640" x="6051550" y="4913313"/>
          <p14:tracePt t="52657" x="6030913" y="4948238"/>
          <p14:tracePt t="52675" x="6002338" y="5003800"/>
          <p14:tracePt t="52693" x="5988050" y="5030788"/>
          <p14:tracePt t="52713" x="5975350" y="5080000"/>
          <p14:tracePt t="52727" x="5967413" y="5114925"/>
          <p14:tracePt t="52744" x="5961063" y="5149850"/>
          <p14:tracePt t="52762" x="5953125" y="5207000"/>
          <p14:tracePt t="52773" x="5953125" y="5248275"/>
          <p14:tracePt t="52793" x="5946775" y="5297488"/>
          <p14:tracePt t="52794" x="5946775" y="5311775"/>
          <p14:tracePt t="52811" x="5946775" y="5332413"/>
          <p14:tracePt t="52828" x="5961063" y="5367338"/>
          <p14:tracePt t="52840" x="5981700" y="5395913"/>
          <p14:tracePt t="52856" x="6002338" y="5416550"/>
          <p14:tracePt t="52873" x="6022975" y="5437188"/>
          <p14:tracePt t="52889" x="6045200" y="5451475"/>
          <p14:tracePt t="52909" x="6080125" y="5486400"/>
          <p14:tracePt t="52927" x="6107113" y="5514975"/>
          <p14:tracePt t="52950" x="6149975" y="5562600"/>
          <p14:tracePt t="52953" x="6164263" y="5576888"/>
          <p14:tracePt t="52975" x="6219825" y="5619750"/>
          <p14:tracePt t="52995" x="6261100" y="5654675"/>
          <p14:tracePt t="52996" x="6283325" y="5668963"/>
          <p14:tracePt t="53011" x="6324600" y="5703888"/>
          <p14:tracePt t="53023" x="6388100" y="5753100"/>
          <p14:tracePt t="53040" x="6408738" y="5773738"/>
          <p14:tracePt t="53057" x="6457950" y="5800725"/>
          <p14:tracePt t="53074" x="6484938" y="5808663"/>
          <p14:tracePt t="53090" x="6513513" y="5815013"/>
          <p14:tracePt t="53109" x="6554788" y="5822950"/>
          <p14:tracePt t="53127" x="6589713" y="5822950"/>
          <p14:tracePt t="53140" x="6611938" y="5822950"/>
          <p14:tracePt t="53160" x="6646863" y="5829300"/>
          <p14:tracePt t="53173" x="6688138" y="5829300"/>
          <p14:tracePt t="53193" x="6743700" y="5829300"/>
          <p14:tracePt t="53211" x="6772275" y="5829300"/>
          <p14:tracePt t="53228" x="6792913" y="5829300"/>
          <p14:tracePt t="53245" x="6835775" y="5829300"/>
          <p14:tracePt t="53269" x="6877050" y="5829300"/>
          <p14:tracePt t="53297" x="6954838" y="5829300"/>
          <p14:tracePt t="53325" x="7016750" y="5829300"/>
          <p14:tracePt t="53326" x="7031038" y="5829300"/>
          <p14:tracePt t="53343" x="7059613" y="5829300"/>
          <p14:tracePt t="53360" x="7065963" y="5829300"/>
          <p14:tracePt t="53374" x="7073900" y="5829300"/>
          <p14:tracePt t="53429" x="7073900" y="5822950"/>
          <p14:tracePt t="53444" x="7073900" y="5815013"/>
          <p14:tracePt t="53461" x="7065963" y="5800725"/>
          <p14:tracePt t="53478" x="7045325" y="5788025"/>
          <p14:tracePt t="53495" x="7016750" y="5773738"/>
          <p14:tracePt t="53511" x="7002463" y="5765800"/>
          <p14:tracePt t="53523" x="6989763" y="5759450"/>
          <p14:tracePt t="53542" x="6975475" y="5745163"/>
          <p14:tracePt t="53561" x="6954838" y="5745163"/>
          <p14:tracePt t="53578" x="6946900" y="5745163"/>
          <p14:tracePt t="53594" x="6946900" y="5738813"/>
          <p14:tracePt t="53607" x="6940550" y="5738813"/>
          <p14:tracePt t="53628" x="6932613" y="5738813"/>
          <p14:tracePt t="53660" x="6919913" y="5738813"/>
          <p14:tracePt t="53686" x="6905625" y="5738813"/>
          <p14:tracePt t="53728" x="6897688" y="5738813"/>
          <p14:tracePt t="53756" x="6891338" y="5738813"/>
          <p14:tracePt t="54025" x="6891338" y="5730875"/>
          <p14:tracePt t="54074" x="6891338" y="5724525"/>
          <p14:tracePt t="54149" x="6897688" y="5716588"/>
          <p14:tracePt t="54152" x="6905625" y="5716588"/>
          <p14:tracePt t="54163" x="6911975" y="5716588"/>
          <p14:tracePt t="54179" x="6932613" y="5716588"/>
          <p14:tracePt t="54204" x="6981825" y="5724525"/>
          <p14:tracePt t="54229" x="7010400" y="5724525"/>
          <p14:tracePt t="54245" x="7031038" y="5730875"/>
          <p14:tracePt t="54258" x="7037388" y="5730875"/>
          <p14:tracePt t="54278" x="7045325" y="5730875"/>
          <p14:tracePt t="54360" x="7051675" y="5730875"/>
          <p14:tracePt t="54447" x="7086600" y="5738813"/>
          <p14:tracePt t="54461" x="7115175" y="5753100"/>
          <p14:tracePt t="54479" x="7178675" y="5788025"/>
          <p14:tracePt t="54492" x="7240588" y="5815013"/>
          <p14:tracePt t="54508" x="7289800" y="5843588"/>
          <p14:tracePt t="54528" x="7324725" y="5870575"/>
          <p14:tracePt t="54542" x="7324725" y="5892800"/>
          <p14:tracePt t="54558" x="7324725" y="5927725"/>
          <p14:tracePt t="54579" x="7318375" y="5969000"/>
          <p14:tracePt t="54591" x="7310438" y="5989638"/>
          <p14:tracePt t="54613" x="7310438" y="6018213"/>
          <p14:tracePt t="54625" x="7310438" y="6024563"/>
          <p14:tracePt t="54644" x="7310438" y="6038850"/>
          <p14:tracePt t="54663" x="7324725" y="6067425"/>
          <p14:tracePt t="54679" x="7353300" y="6108700"/>
          <p14:tracePt t="54696" x="7380288" y="6137275"/>
          <p14:tracePt t="54713" x="7437438" y="6165850"/>
          <p14:tracePt t="54714" x="7450138" y="6178550"/>
          <p14:tracePt t="54729" x="7486650" y="6192838"/>
          <p14:tracePt t="54746" x="7513638" y="6207125"/>
          <p14:tracePt t="54763" x="7527925" y="6213475"/>
          <p14:tracePt t="54775" x="7562850" y="6235700"/>
          <p14:tracePt t="54791" x="7591425" y="6242050"/>
          <p14:tracePt t="54810" x="7618413" y="6248400"/>
          <p14:tracePt t="54811" x="7632700" y="6256338"/>
          <p14:tracePt t="54824" x="7646988" y="6256338"/>
          <p14:tracePt t="54842" x="7688263" y="6262688"/>
          <p14:tracePt t="54862" x="7710488" y="6262688"/>
          <p14:tracePt t="54878" x="7737475" y="6262688"/>
          <p14:tracePt t="54880" x="7745413" y="6262688"/>
          <p14:tracePt t="54905" x="7780338" y="6262688"/>
          <p14:tracePt t="54924" x="7835900" y="6262688"/>
          <p14:tracePt t="54948" x="7899400" y="6262688"/>
          <p14:tracePt t="54964" x="7947025" y="6262688"/>
          <p14:tracePt t="54979" x="7989888" y="6262688"/>
          <p14:tracePt t="54992" x="8024813" y="6262688"/>
          <p14:tracePt t="55008" x="8053388" y="6262688"/>
          <p14:tracePt t="55028" x="8094663" y="6262688"/>
          <p14:tracePt t="55047" x="8150225" y="6256338"/>
          <p14:tracePt t="55059" x="8178800" y="6242050"/>
          <p14:tracePt t="55077" x="8193088" y="6242050"/>
          <p14:tracePt t="55091" x="8199438" y="6235700"/>
          <p14:tracePt t="55110" x="8205788" y="6227763"/>
          <p14:tracePt t="55128" x="8213725" y="6227763"/>
          <p14:tracePt t="55141" x="8213725" y="6221413"/>
          <p14:tracePt t="58542" x="8059738" y="6122988"/>
          <p14:tracePt t="58559" x="8010525" y="6081713"/>
          <p14:tracePt t="58579" x="7856538" y="5962650"/>
          <p14:tracePt t="58596" x="7696200" y="5857875"/>
          <p14:tracePt t="58611" x="7450138" y="5703888"/>
          <p14:tracePt t="58633" x="7150100" y="5605463"/>
          <p14:tracePt t="58650" x="7031038" y="5556250"/>
          <p14:tracePt t="58667" x="6946900" y="5507038"/>
          <p14:tracePt t="58684" x="6940550" y="5507038"/>
          <p14:tracePt t="58892" x="6940550" y="5500688"/>
          <p14:tracePt t="58917" x="6940550" y="5492750"/>
          <p14:tracePt t="58934" x="6940550" y="5486400"/>
          <p14:tracePt t="58945" x="6940550" y="5480050"/>
          <p14:tracePt t="58964" x="6932613" y="5465763"/>
          <p14:tracePt t="58983" x="6932613" y="5451475"/>
          <p14:tracePt t="58999" x="6932613" y="5437188"/>
          <p14:tracePt t="59015" x="6926263" y="5430838"/>
          <p14:tracePt t="59028" x="6926263" y="5422900"/>
          <p14:tracePt t="59048" x="6919913" y="5416550"/>
          <p14:tracePt t="59061" x="6911975" y="5402263"/>
          <p14:tracePt t="59083" x="6905625" y="5395913"/>
          <p14:tracePt t="59106" x="6897688" y="5381625"/>
          <p14:tracePt t="59119" x="6897688" y="5373688"/>
          <p14:tracePt t="59134" x="6891338" y="5367338"/>
          <p14:tracePt t="59150" x="6884988" y="5353050"/>
          <p14:tracePt t="59152" x="0" y="0"/>
        </p14:tracePtLst>
        <p14:tracePtLst>
          <p14:tracePt t="59513" x="6731000" y="5219700"/>
          <p14:tracePt t="59544" x="6737350" y="5219700"/>
          <p14:tracePt t="59685" x="0" y="0"/>
        </p14:tracePtLst>
        <p14:tracePtLst>
          <p14:tracePt t="59749" x="6751638" y="5219700"/>
          <p14:tracePt t="59933" x="0" y="0"/>
        </p14:tracePtLst>
        <p14:tracePtLst>
          <p14:tracePt t="71142" x="4310063" y="5788025"/>
          <p14:tracePt t="71150" x="4316413" y="5788025"/>
          <p14:tracePt t="71212" x="4324350" y="5788025"/>
          <p14:tracePt t="71227" x="4330700" y="5780088"/>
          <p14:tracePt t="71244" x="4379913" y="5765800"/>
          <p14:tracePt t="71261" x="4414838" y="5759450"/>
          <p14:tracePt t="71277" x="4456113" y="5738813"/>
          <p14:tracePt t="71289" x="4470400" y="5730875"/>
          <p14:tracePt t="71306" x="4519613" y="5689600"/>
          <p14:tracePt t="71322" x="4548188" y="5668963"/>
          <p14:tracePt t="71343" x="4548188" y="5646738"/>
          <p14:tracePt t="71375" x="4548188" y="5634038"/>
          <p14:tracePt t="71408" x="4548188" y="5626100"/>
          <p14:tracePt t="71426" x="4540250" y="5619750"/>
          <p14:tracePt t="71443" x="4533900" y="5619750"/>
          <p14:tracePt t="71467" x="4498975" y="5619750"/>
          <p14:tracePt t="71470" x="4478338" y="5619750"/>
          <p14:tracePt t="71490" x="4435475" y="5619750"/>
          <p14:tracePt t="71509" x="4400550" y="5626100"/>
          <p14:tracePt t="71527" x="4394200" y="5634038"/>
          <p14:tracePt t="71557" x="4394200" y="5640388"/>
          <p14:tracePt t="71576" x="4414838" y="5640388"/>
          <p14:tracePt t="71590" x="4429125" y="5640388"/>
          <p14:tracePt t="71608" x="4441825" y="5646738"/>
          <p14:tracePt t="71628" x="4464050" y="5640388"/>
          <p14:tracePt t="71639" x="4470400" y="5634038"/>
          <p14:tracePt t="71655" x="4478338" y="5611813"/>
          <p14:tracePt t="71675" x="4478338" y="5549900"/>
          <p14:tracePt t="71688" x="4478338" y="5527675"/>
          <p14:tracePt t="71708" x="4470400" y="5521325"/>
          <p14:tracePt t="71727" x="4441825" y="5514975"/>
          <p14:tracePt t="71743" x="4414838" y="5521325"/>
          <p14:tracePt t="71761" x="4379913" y="5541963"/>
          <p14:tracePt t="71773" x="4351338" y="5562600"/>
          <p14:tracePt t="71788" x="4330700" y="5584825"/>
          <p14:tracePt t="71805" x="4324350" y="5605463"/>
          <p14:tracePt t="71807" x="4316413" y="5611813"/>
          <p14:tracePt t="71827" x="4316413" y="5634038"/>
          <p14:tracePt t="71839" x="4316413" y="5646738"/>
          <p14:tracePt t="71863" x="4324350" y="5661025"/>
          <p14:tracePt t="71875" x="4351338" y="5675313"/>
          <p14:tracePt t="71891" x="4386263" y="5675313"/>
          <p14:tracePt t="71902" x="4400550" y="5681663"/>
          <p14:tracePt t="71924" x="4456113" y="5681663"/>
          <p14:tracePt t="71943" x="4498975" y="5681663"/>
          <p14:tracePt t="71960" x="4505325" y="5681663"/>
          <p14:tracePt t="71978" x="4513263" y="5681663"/>
          <p14:tracePt t="71994" x="4513263" y="5668963"/>
          <p14:tracePt t="72011" x="4519613" y="5661025"/>
          <p14:tracePt t="72027" x="4519613" y="5654675"/>
          <p14:tracePt t="72039" x="4525963" y="5634038"/>
          <p14:tracePt t="72060" x="4533900" y="5611813"/>
          <p14:tracePt t="72072" x="4540250" y="5576888"/>
          <p14:tracePt t="72089" x="4548188" y="5514975"/>
          <p14:tracePt t="72111" x="4560888" y="5373688"/>
          <p14:tracePt t="72123" x="4568825" y="5248275"/>
          <p14:tracePt t="72139" x="4583113" y="5080000"/>
          <p14:tracePt t="72158" x="4589463" y="4905375"/>
          <p14:tracePt t="72172" x="4589463" y="4745038"/>
          <p14:tracePt t="72192" x="4575175" y="4492625"/>
          <p14:tracePt t="72219" x="4498975" y="4275138"/>
          <p14:tracePt t="72244" x="4371975" y="4164013"/>
          <p14:tracePt t="72261" x="4295775" y="4143375"/>
          <p14:tracePt t="72272" x="4240213" y="4129088"/>
          <p14:tracePt t="72289" x="4197350" y="4129088"/>
          <p14:tracePt t="72305" x="4141788" y="4129088"/>
          <p14:tracePt t="72322" x="4078288" y="4129088"/>
          <p14:tracePt t="72338" x="4022725" y="4129088"/>
          <p14:tracePt t="72360" x="3917950" y="4129088"/>
          <p14:tracePt t="72372" x="3819525" y="4129088"/>
          <p14:tracePt t="72389" x="3770313" y="4129088"/>
          <p14:tracePt t="72409" x="3694113" y="4135438"/>
          <p14:tracePt t="72427" x="3644900" y="4156075"/>
          <p14:tracePt t="72449" x="3603625" y="4178300"/>
          <p14:tracePt t="72470" x="3546475" y="4240213"/>
          <p14:tracePt t="72492" x="3511550" y="4303713"/>
          <p14:tracePt t="72511" x="3490913" y="4352925"/>
          <p14:tracePt t="72512" x="3476625" y="4367213"/>
          <p14:tracePt t="72527" x="3455988" y="4402138"/>
          <p14:tracePt t="72544" x="3435350" y="4443413"/>
          <p14:tracePt t="72556" x="3427413" y="4457700"/>
          <p14:tracePt t="72572" x="3406775" y="4513263"/>
          <p14:tracePt t="72592" x="3386138" y="4562475"/>
          <p14:tracePt t="72611" x="3351213" y="4640263"/>
          <p14:tracePt t="72622" x="3336925" y="4687888"/>
          <p14:tracePt t="72641" x="3316288" y="4835525"/>
          <p14:tracePt t="72655" x="3309938" y="4899025"/>
          <p14:tracePt t="72672" x="3309938" y="4954588"/>
          <p14:tracePt t="72689" x="3309938" y="5018088"/>
          <p14:tracePt t="72711" x="3309938" y="5122863"/>
          <p14:tracePt t="72729" x="3322638" y="5262563"/>
          <p14:tracePt t="72745" x="3351213" y="5373688"/>
          <p14:tracePt t="72761" x="3379788" y="5472113"/>
          <p14:tracePt t="72773" x="3406775" y="5541963"/>
          <p14:tracePt t="72793" x="3498850" y="5703888"/>
          <p14:tracePt t="72807" x="3589338" y="5808663"/>
          <p14:tracePt t="72825" x="3673475" y="5892800"/>
          <p14:tracePt t="72840" x="3770313" y="5983288"/>
          <p14:tracePt t="72857" x="3959225" y="6108700"/>
          <p14:tracePt t="72873" x="4078288" y="6172200"/>
          <p14:tracePt t="72895" x="4289425" y="6221413"/>
          <p14:tracePt t="72917" x="4435475" y="6227763"/>
          <p14:tracePt t="72919" x="4519613" y="6227763"/>
          <p14:tracePt t="72940" x="4737100" y="6235700"/>
          <p14:tracePt t="72956" x="4891088" y="6186488"/>
          <p14:tracePt t="72977" x="5092700" y="5954713"/>
          <p14:tracePt t="72992" x="5176838" y="5788025"/>
          <p14:tracePt t="73012" x="5246688" y="5576888"/>
          <p14:tracePt t="73023" x="5260975" y="5332413"/>
          <p14:tracePt t="73042" x="5268913" y="5164138"/>
          <p14:tracePt t="73060" x="5254625" y="4913313"/>
          <p14:tracePt t="73073" x="5240338" y="4835525"/>
          <p14:tracePt t="73093" x="5176838" y="4687888"/>
          <p14:tracePt t="73106" x="5121275" y="4611688"/>
          <p14:tracePt t="73125" x="5051425" y="4562475"/>
          <p14:tracePt t="73144" x="4967288" y="4513263"/>
          <p14:tracePt t="73156" x="4932363" y="4498975"/>
          <p14:tracePt t="73173" x="4819650" y="4464050"/>
          <p14:tracePt t="73189" x="4722813" y="4443413"/>
          <p14:tracePt t="73210" x="4589463" y="4429125"/>
          <p14:tracePt t="73228" x="4491038" y="4416425"/>
          <p14:tracePt t="73244" x="4414838" y="4402138"/>
          <p14:tracePt t="73257" x="4337050" y="4381500"/>
          <p14:tracePt t="73276" x="4260850" y="4367213"/>
          <p14:tracePt t="73289" x="4156075" y="4352925"/>
          <p14:tracePt t="73309" x="4057650" y="4352925"/>
          <p14:tracePt t="73327" x="3981450" y="4373563"/>
          <p14:tracePt t="73339" x="3911600" y="4402138"/>
          <p14:tracePt t="73356" x="3854450" y="4429125"/>
          <p14:tracePt t="73373" x="3827463" y="4451350"/>
          <p14:tracePt t="73374" x="3792538" y="4471988"/>
          <p14:tracePt t="73392" x="3722688" y="4527550"/>
          <p14:tracePt t="73407" x="3673475" y="4583113"/>
          <p14:tracePt t="73432" x="3595688" y="4681538"/>
          <p14:tracePt t="73459" x="3490913" y="4864100"/>
          <p14:tracePt t="73477" x="3449638" y="4940300"/>
          <p14:tracePt t="73496" x="3392488" y="5094288"/>
          <p14:tracePt t="73507" x="3379788" y="5149850"/>
          <p14:tracePt t="73528" x="3365500" y="5283200"/>
          <p14:tracePt t="73541" x="3365500" y="5367338"/>
          <p14:tracePt t="73557" x="3365500" y="5472113"/>
          <p14:tracePt t="73576" x="3365500" y="5570538"/>
          <p14:tracePt t="73590" x="3365500" y="5654675"/>
          <p14:tracePt t="73610" x="3400425" y="5780088"/>
          <p14:tracePt t="73627" x="3435350" y="5857875"/>
          <p14:tracePt t="73640" x="3470275" y="5905500"/>
          <p14:tracePt t="73661" x="3546475" y="6011863"/>
          <p14:tracePt t="73685" x="3651250" y="6102350"/>
          <p14:tracePt t="73697" x="3763963" y="6178550"/>
          <p14:tracePt t="73711" x="3813175" y="6207125"/>
          <p14:tracePt t="73728" x="4016375" y="6262688"/>
          <p14:tracePt t="73744" x="4148138" y="6270625"/>
          <p14:tracePt t="73757" x="4289425" y="6270625"/>
          <p14:tracePt t="73776" x="4406900" y="6262688"/>
          <p14:tracePt t="73795" x="4554538" y="6192838"/>
          <p14:tracePt t="73812" x="4659313" y="6096000"/>
          <p14:tracePt t="73824" x="4702175" y="6032500"/>
          <p14:tracePt t="73843" x="4848225" y="5808663"/>
          <p14:tracePt t="73861" x="4926013" y="5661025"/>
          <p14:tracePt t="73873" x="5030788" y="5402263"/>
          <p14:tracePt t="73886" x="5106988" y="5178425"/>
          <p14:tracePt t="73912" x="5176838" y="4926013"/>
          <p14:tracePt t="73932" x="5219700" y="4716463"/>
          <p14:tracePt t="73960" x="5226050" y="4513263"/>
          <p14:tracePt t="73978" x="5219700" y="4422775"/>
          <p14:tracePt t="73995" x="5170488" y="4338638"/>
          <p14:tracePt t="74012" x="5086350" y="4233863"/>
          <p14:tracePt t="74024" x="5037138" y="4198938"/>
          <p14:tracePt t="74044" x="4891088" y="4108450"/>
          <p14:tracePt t="74057" x="4784725" y="4051300"/>
          <p14:tracePt t="74078" x="4694238" y="4024313"/>
          <p14:tracePt t="74080" x="4652963" y="4016375"/>
          <p14:tracePt t="74095" x="4540250" y="3995738"/>
          <p14:tracePt t="74108" x="4484688" y="3989388"/>
          <p14:tracePt t="74128" x="4330700" y="3995738"/>
          <p14:tracePt t="74140" x="4232275" y="4038600"/>
          <p14:tracePt t="74162" x="4086225" y="4129088"/>
          <p14:tracePt t="74186" x="3952875" y="4268788"/>
          <p14:tracePt t="74211" x="3854450" y="4429125"/>
          <p14:tracePt t="74227" x="3819525" y="4521200"/>
          <p14:tracePt t="74244" x="3749675" y="4702175"/>
          <p14:tracePt t="74263" x="3708400" y="4829175"/>
          <p14:tracePt t="74274" x="3700463" y="4891088"/>
          <p14:tracePt t="74293" x="3679825" y="5067300"/>
          <p14:tracePt t="74307" x="3679825" y="5178425"/>
          <p14:tracePt t="74326" x="3679825" y="5303838"/>
          <p14:tracePt t="74343" x="3700463" y="5437188"/>
          <p14:tracePt t="74357" x="3729038" y="5521325"/>
          <p14:tracePt t="74376" x="3749675" y="5570538"/>
          <p14:tracePt t="74390" x="3757613" y="5605463"/>
          <p14:tracePt t="74410" x="3784600" y="5675313"/>
          <p14:tracePt t="74429" x="3798888" y="5703888"/>
          <p14:tracePt t="74445" x="3805238" y="5724525"/>
          <p14:tracePt t="74463" x="3819525" y="5759450"/>
          <p14:tracePt t="74478" x="3833813" y="5794375"/>
          <p14:tracePt t="74496" x="3840163" y="5815013"/>
          <p14:tracePt t="74507" x="3854450" y="5843588"/>
          <p14:tracePt t="74526" x="3875088" y="5870575"/>
          <p14:tracePt t="74540" x="3883025" y="5892800"/>
          <p14:tracePt t="74563" x="3903663" y="5934075"/>
          <p14:tracePt t="74574" x="3938588" y="5997575"/>
          <p14:tracePt t="74593" x="3959225" y="6046788"/>
          <p14:tracePt t="74607" x="3987800" y="6081713"/>
          <p14:tracePt t="74623" x="4016375" y="6130925"/>
          <p14:tracePt t="74640" x="4037013" y="6165850"/>
          <p14:tracePt t="74641" x="4043363" y="6172200"/>
          <p14:tracePt t="74657" x="4064000" y="6213475"/>
          <p14:tracePt t="74676" x="4086225" y="6256338"/>
          <p14:tracePt t="74695" x="4121150" y="6305550"/>
          <p14:tracePt t="74711" x="4148138" y="6340475"/>
          <p14:tracePt t="74729" x="4176713" y="6361113"/>
          <p14:tracePt t="74745" x="4191000" y="6367463"/>
          <p14:tracePt t="74763" x="4205288" y="6367463"/>
          <p14:tracePt t="74780" x="4217988" y="6367463"/>
          <p14:tracePt t="74812" x="4232275" y="6346825"/>
          <p14:tracePt t="74825" x="4246563" y="6332538"/>
          <p14:tracePt t="74844" x="4275138" y="6297613"/>
          <p14:tracePt t="74863" x="4310063" y="6256338"/>
          <p14:tracePt t="74886" x="4351338" y="6207125"/>
          <p14:tracePt t="74897" x="4386263" y="6165850"/>
          <p14:tracePt t="74916" x="4421188" y="6116638"/>
          <p14:tracePt t="74941" x="4456113" y="6073775"/>
          <p14:tracePt t="74942" x="4478338" y="6053138"/>
          <p14:tracePt t="74961" x="4498975" y="6018213"/>
          <p14:tracePt t="74981" x="4525963" y="5976938"/>
          <p14:tracePt t="75012" x="4568825" y="5919788"/>
          <p14:tracePt t="75025" x="4575175" y="5913438"/>
          <p14:tracePt t="75044" x="4583113" y="5905500"/>
          <p14:tracePt t="75064" x="4595813" y="5884863"/>
          <p14:tracePt t="75288" x="4603750" y="5884863"/>
          <p14:tracePt t="75325" x="4610100" y="5884863"/>
          <p14:tracePt t="75339" x="4610100" y="5878513"/>
          <p14:tracePt t="75375" x="4618038" y="5878513"/>
          <p14:tracePt t="75396" x="4618038" y="5870575"/>
          <p14:tracePt t="76448" x="4624388" y="5870575"/>
          <p14:tracePt t="76450" x="4638675" y="5870575"/>
          <p14:tracePt t="76461" x="4659313" y="5870575"/>
          <p14:tracePt t="76480" x="4792663" y="5857875"/>
          <p14:tracePt t="76492" x="4876800" y="5843588"/>
          <p14:tracePt t="76513" x="5156200" y="5800725"/>
          <p14:tracePt t="76531" x="5386388" y="5780088"/>
          <p14:tracePt t="76543" x="5603875" y="5773738"/>
          <p14:tracePt t="76559" x="5807075" y="5773738"/>
          <p14:tracePt t="76577" x="6045200" y="5773738"/>
          <p14:tracePt t="76596" x="6135688" y="5773738"/>
          <p14:tracePt t="76609" x="6205538" y="5773738"/>
          <p14:tracePt t="76632" x="6240463" y="5773738"/>
          <p14:tracePt t="76648" x="6246813" y="5773738"/>
          <p14:tracePt t="76665" x="6261100" y="5773738"/>
          <p14:tracePt t="76681" x="6269038" y="5765800"/>
          <p14:tracePt t="76698" x="6310313" y="5765800"/>
          <p14:tracePt t="76715" x="6330950" y="5765800"/>
          <p14:tracePt t="76731" x="6353175" y="5765800"/>
          <p14:tracePt t="76743" x="6380163" y="5765800"/>
          <p14:tracePt t="76762" x="6423025" y="5759450"/>
          <p14:tracePt t="76780" x="6472238" y="5745163"/>
          <p14:tracePt t="76795" x="6507163" y="5730875"/>
          <p14:tracePt t="76810" x="6542088" y="5716588"/>
          <p14:tracePt t="76831" x="6577013" y="5710238"/>
          <p14:tracePt t="76848" x="6632575" y="5695950"/>
          <p14:tracePt t="76867" x="6667500" y="5681663"/>
          <p14:tracePt t="76882" x="6702425" y="5668963"/>
          <p14:tracePt t="76898" x="6731000" y="5661025"/>
          <p14:tracePt t="76915" x="6772275" y="5640388"/>
          <p14:tracePt t="76932" x="6807200" y="5634038"/>
          <p14:tracePt t="76948" x="6827838" y="5626100"/>
          <p14:tracePt t="76961" x="6848475" y="5626100"/>
          <p14:tracePt t="76980" x="6856413" y="5619750"/>
          <p14:tracePt t="76993" x="6862763" y="5619750"/>
          <p14:tracePt t="77014" x="6870700" y="5605463"/>
          <p14:tracePt t="77061" x="6877050" y="5605463"/>
          <p14:tracePt t="77122" x="6891338" y="5611813"/>
          <p14:tracePt t="77135" x="6897688" y="5619750"/>
          <p14:tracePt t="77161" x="6919913" y="5634038"/>
          <p14:tracePt t="77177" x="6926263" y="5640388"/>
          <p14:tracePt t="79418" x="0" y="0"/>
        </p14:tracePtLst>
        <p14:tracePtLst>
          <p14:tracePt t="81015" x="4673600" y="4995863"/>
          <p14:tracePt t="81023" x="4665663" y="4926013"/>
          <p14:tracePt t="81025" x="4665663" y="4870450"/>
          <p14:tracePt t="81042" x="4665663" y="4794250"/>
          <p14:tracePt t="81056" x="4702175" y="4702175"/>
          <p14:tracePt t="81082" x="4729163" y="4618038"/>
          <p14:tracePt t="81100" x="4749800" y="4527550"/>
          <p14:tracePt t="81119" x="4757738" y="4464050"/>
          <p14:tracePt t="81135" x="4757738" y="4359275"/>
          <p14:tracePt t="81137" x="4749800" y="4318000"/>
          <p14:tracePt t="81164" x="4722813" y="4233863"/>
          <p14:tracePt t="81181" x="4708525" y="4164013"/>
          <p14:tracePt t="81182" x="4702175" y="4114800"/>
          <p14:tracePt t="81197" x="4687888" y="4030663"/>
          <p14:tracePt t="81214" x="4679950" y="3954463"/>
          <p14:tracePt t="81231" x="4673600" y="3835400"/>
          <p14:tracePt t="81250" x="4659313" y="3673475"/>
          <p14:tracePt t="81265" x="4659313" y="3617913"/>
          <p14:tracePt t="81281" x="4652963" y="3533775"/>
          <p14:tracePt t="81297" x="4652963" y="3449638"/>
          <p14:tracePt t="81316" x="4652963" y="3359150"/>
          <p14:tracePt t="81318" x="4659313" y="3295650"/>
          <p14:tracePt t="81342" x="4679950" y="3141663"/>
          <p14:tracePt t="81366" x="4708525" y="2960688"/>
          <p14:tracePt t="81385" x="4737100" y="2806700"/>
          <p14:tracePt t="81402" x="4743450" y="2693988"/>
          <p14:tracePt t="81413" x="4749800" y="2644775"/>
          <p14:tracePt t="81433" x="4749800" y="2505075"/>
          <p14:tracePt t="81447" x="4749800" y="2428875"/>
          <p14:tracePt t="81469" x="4737100" y="2336800"/>
          <p14:tracePt t="81480" x="4737100" y="2330450"/>
          <p14:tracePt t="81500" x="4729163" y="2316163"/>
          <p14:tracePt t="81514" x="4722813" y="2316163"/>
          <p14:tracePt t="81533" x="4714875" y="2316163"/>
          <p14:tracePt t="81551" x="4708525" y="2316163"/>
          <p14:tracePt t="81576" x="4679950" y="2316163"/>
          <p14:tracePt t="81601" x="4652963" y="2316163"/>
          <p14:tracePt t="81618" x="4624388" y="2324100"/>
          <p14:tracePt t="81635" x="4603750" y="2344738"/>
          <p14:tracePt t="81649" x="4595813" y="2351088"/>
          <p14:tracePt t="81668" x="4583113" y="2351088"/>
          <p14:tracePt t="81680" x="4583113" y="2359025"/>
          <p14:tracePt t="81700" x="4575175" y="2359025"/>
          <p14:tracePt t="81822" x="4575175" y="2365375"/>
          <p14:tracePt t="81839" x="4575175" y="2371725"/>
          <p14:tracePt t="81842" x="4568825" y="2379663"/>
          <p14:tracePt t="81868" x="4554538" y="2420938"/>
          <p14:tracePt t="81883" x="4533900" y="2470150"/>
          <p14:tracePt t="81897" x="4513263" y="2525713"/>
          <p14:tracePt t="81919" x="4470400" y="2624138"/>
          <p14:tracePt t="81931" x="4470400" y="2667000"/>
          <p14:tracePt t="81952" x="4456113" y="2784475"/>
          <p14:tracePt t="81964" x="4449763" y="2847975"/>
          <p14:tracePt t="81980" x="4449763" y="2917825"/>
          <p14:tracePt t="82001" x="4441825" y="3009900"/>
          <p14:tracePt t="82018" x="4441825" y="3030538"/>
          <p14:tracePt t="82035" x="4435475" y="3065463"/>
          <p14:tracePt t="82047" x="4435475" y="3100388"/>
          <p14:tracePt t="82066" x="4429125" y="3135313"/>
          <p14:tracePt t="82067" x="4429125" y="3155950"/>
          <p14:tracePt t="82085" x="4421188" y="3211513"/>
          <p14:tracePt t="82102" x="4406900" y="3281363"/>
          <p14:tracePt t="82119" x="4394200" y="3344863"/>
          <p14:tracePt t="82120" x="4386263" y="3359150"/>
          <p14:tracePt t="82135" x="4379913" y="3408363"/>
          <p14:tracePt t="82147" x="4371975" y="3429000"/>
          <p14:tracePt t="82166" x="4365625" y="3478213"/>
          <p14:tracePt t="82181" x="4359275" y="3498850"/>
          <p14:tracePt t="82203" x="4351338" y="3513138"/>
          <p14:tracePt t="82214" x="4351338" y="3519488"/>
          <p14:tracePt t="82235" x="4344988" y="3519488"/>
          <p14:tracePt t="82251" x="4344988" y="3527425"/>
          <p14:tracePt t="82282" x="4337050" y="3513138"/>
          <p14:tracePt t="82303" x="4324350" y="3457575"/>
          <p14:tracePt t="82324" x="4316413" y="3379788"/>
          <p14:tracePt t="82349" x="4316413" y="3289300"/>
          <p14:tracePt t="82369" x="4316413" y="3190875"/>
          <p14:tracePt t="82385" x="4316413" y="3135313"/>
          <p14:tracePt t="82402" x="4316413" y="3106738"/>
          <p14:tracePt t="82418" x="4316413" y="3100388"/>
          <p14:tracePt t="82527" x="4310063" y="3100388"/>
          <p14:tracePt t="82587" x="4302125" y="3100388"/>
          <p14:tracePt t="82603" x="4295775" y="3100388"/>
          <p14:tracePt t="82838" x="4289425" y="3100388"/>
          <p14:tracePt t="82841" x="4281488" y="3100388"/>
          <p14:tracePt t="82867" x="4246563" y="3092450"/>
          <p14:tracePt t="82887" x="4191000" y="3092450"/>
          <p14:tracePt t="82903" x="4162425" y="3086100"/>
          <p14:tracePt t="82919" x="4135438" y="3086100"/>
          <p14:tracePt t="82933" x="4106863" y="3086100"/>
          <p14:tracePt t="82946" x="4100513" y="3086100"/>
          <p14:tracePt t="82969" x="4092575" y="3086100"/>
          <p14:tracePt t="82982" x="4092575" y="3092450"/>
          <p14:tracePt t="83001" x="4086225" y="3100388"/>
          <p14:tracePt t="83019" x="4078288" y="3106738"/>
          <p14:tracePt t="83032" x="4071938" y="3121025"/>
          <p14:tracePt t="83052" x="4071938" y="3135313"/>
          <p14:tracePt t="83070" x="4064000" y="3155950"/>
          <p14:tracePt t="83086" x="4064000" y="3162300"/>
          <p14:tracePt t="83087" x="4064000" y="3176588"/>
          <p14:tracePt t="83103" x="4064000" y="3190875"/>
          <p14:tracePt t="83120" x="4064000" y="3211513"/>
          <p14:tracePt t="83136" x="4064000" y="3225800"/>
          <p14:tracePt t="83149" x="4064000" y="3240088"/>
          <p14:tracePt t="83168" x="4064000" y="3246438"/>
          <p14:tracePt t="83186" x="4064000" y="3260725"/>
          <p14:tracePt t="83202" x="4064000" y="3268663"/>
          <p14:tracePt t="83219" x="4064000" y="3275013"/>
          <p14:tracePt t="83231" x="4064000" y="3281363"/>
          <p14:tracePt t="83269" x="4064000" y="3289300"/>
          <p14:tracePt t="83367" x="4071938" y="3289300"/>
          <p14:tracePt t="83434" x="4078288" y="3289300"/>
          <p14:tracePt t="83463" x="4086225" y="3289300"/>
          <p14:tracePt t="83478" x="4092575" y="3289300"/>
          <p14:tracePt t="83502" x="4106863" y="3289300"/>
          <p14:tracePt t="83519" x="4135438" y="3309938"/>
          <p14:tracePt t="83532" x="4162425" y="3330575"/>
          <p14:tracePt t="83548" x="4191000" y="3359150"/>
          <p14:tracePt t="83569" x="4225925" y="3400425"/>
          <p14:tracePt t="83586" x="4246563" y="3422650"/>
          <p14:tracePt t="83604" x="4267200" y="3457575"/>
          <p14:tracePt t="83605" x="4281488" y="3463925"/>
          <p14:tracePt t="83620" x="4295775" y="3478213"/>
          <p14:tracePt t="83636" x="4310063" y="3492500"/>
          <p14:tracePt t="83648" x="4310063" y="3498850"/>
          <p14:tracePt t="83668" x="4316413" y="3513138"/>
          <p14:tracePt t="83698" x="4324350" y="3513138"/>
          <p14:tracePt t="83749" x="4324350" y="3519488"/>
          <p14:tracePt t="84352" x="4359275" y="3519488"/>
          <p14:tracePt t="84371" x="4595813" y="3429000"/>
          <p14:tracePt t="84388" x="4903788" y="3281363"/>
          <p14:tracePt t="84399" x="5176838" y="3141663"/>
          <p14:tracePt t="84419" x="5449888" y="3001963"/>
          <p14:tracePt t="84432" x="5659438" y="2876550"/>
          <p14:tracePt t="84450" x="5786438" y="2798763"/>
          <p14:tracePt t="84466" x="5848350" y="2728913"/>
          <p14:tracePt t="84483" x="5862638" y="2693988"/>
          <p14:tracePt t="84502" x="5862638" y="2679700"/>
          <p14:tracePt t="84574" x="5856288" y="2673350"/>
          <p14:tracePt t="84604" x="5848350" y="2673350"/>
          <p14:tracePt t="84621" x="5834063" y="2673350"/>
          <p14:tracePt t="84652" x="5827713" y="2673350"/>
          <p14:tracePt t="84670" x="5807075" y="2673350"/>
          <p14:tracePt t="84687" x="5772150" y="2679700"/>
          <p14:tracePt t="84700" x="5737225" y="2687638"/>
          <p14:tracePt t="84720" x="5688013" y="2701925"/>
          <p14:tracePt t="84733" x="5624513" y="2708275"/>
          <p14:tracePt t="84749" x="5583238" y="2722563"/>
          <p14:tracePt t="84769" x="5527675" y="2736850"/>
          <p14:tracePt t="84783" x="5505450" y="2743200"/>
          <p14:tracePt t="84799" x="5484813" y="2749550"/>
          <p14:tracePt t="84816" x="5470525" y="2749550"/>
          <p14:tracePt t="84837" x="5464175" y="2749550"/>
          <p14:tracePt t="84866" x="5456238" y="2757488"/>
          <p14:tracePt t="84900" x="5449888" y="2757488"/>
          <p14:tracePt t="84932" x="5443538" y="2757488"/>
          <p14:tracePt t="84952" x="5435600" y="2763838"/>
          <p14:tracePt t="85025" x="5435600" y="2771775"/>
          <p14:tracePt t="85061" x="5435600" y="2778125"/>
          <p14:tracePt t="85088" x="5435600" y="2784475"/>
          <p14:tracePt t="85465" x="5435600" y="2778125"/>
          <p14:tracePt t="85964" x="5429250" y="2778125"/>
          <p14:tracePt t="85980" x="5394325" y="2778125"/>
          <p14:tracePt t="86002" x="5365750" y="2778125"/>
          <p14:tracePt t="86025" x="5324475" y="2778125"/>
          <p14:tracePt t="86030" x="5310188" y="2778125"/>
          <p14:tracePt t="86057" x="5260975" y="2771775"/>
          <p14:tracePt t="86085" x="5232400" y="2757488"/>
          <p14:tracePt t="86104" x="5211763" y="2757488"/>
          <p14:tracePt t="86119" x="5197475" y="2757488"/>
          <p14:tracePt t="86136" x="5184775" y="2749550"/>
          <p14:tracePt t="86156" x="5156200" y="2743200"/>
          <p14:tracePt t="86168" x="5135563" y="2736850"/>
          <p14:tracePt t="86188" x="5092700" y="2728913"/>
          <p14:tracePt t="86201" x="5057775" y="2722563"/>
          <p14:tracePt t="86221" x="5022850" y="2722563"/>
          <p14:tracePt t="86239" x="4987925" y="2714625"/>
          <p14:tracePt t="86263" x="4967288" y="2714625"/>
          <p14:tracePt t="87013" x="4953000" y="2728913"/>
          <p14:tracePt t="87026" x="4938713" y="2743200"/>
          <p14:tracePt t="87054" x="4926013" y="2792413"/>
          <p14:tracePt t="87055" x="4926013" y="2798763"/>
          <p14:tracePt t="87072" x="4918075" y="2819400"/>
          <p14:tracePt t="87086" x="4911725" y="2841625"/>
          <p14:tracePt t="87217" x="4911725" y="2847975"/>
          <p14:tracePt t="87233" x="4911725" y="2862263"/>
          <p14:tracePt t="87254" x="4911725" y="2876550"/>
          <p14:tracePt t="87269" x="4911725" y="2903538"/>
          <p14:tracePt t="87284" x="4911725" y="2938463"/>
          <p14:tracePt t="87302" x="4911725" y="3016250"/>
          <p14:tracePt t="87321" x="4903788" y="3065463"/>
          <p14:tracePt t="87340" x="4897438" y="3149600"/>
          <p14:tracePt t="87352" x="4891088" y="3190875"/>
          <p14:tracePt t="87373" x="4868863" y="3281363"/>
          <p14:tracePt t="87385" x="4862513" y="3324225"/>
          <p14:tracePt t="87402" x="4862513" y="3359150"/>
          <p14:tracePt t="87424" x="4848225" y="3408363"/>
          <p14:tracePt t="87435" x="4848225" y="3414713"/>
          <p14:tracePt t="87456" x="4841875" y="3449638"/>
          <p14:tracePt t="87468" x="4827588" y="3478213"/>
          <p14:tracePt t="87488" x="4827588" y="3492500"/>
          <p14:tracePt t="87506" x="4806950" y="3527425"/>
          <p14:tracePt t="87523" x="4792663" y="3562350"/>
          <p14:tracePt t="87540" x="4792663" y="3589338"/>
          <p14:tracePt t="87557" x="4778375" y="3624263"/>
          <p14:tracePt t="87573" x="4778375" y="3646488"/>
          <p14:tracePt t="87585" x="4772025" y="3659188"/>
          <p14:tracePt t="87607" x="4764088" y="3687763"/>
          <p14:tracePt t="87619" x="4757738" y="3716338"/>
          <p14:tracePt t="87635" x="4749800" y="3743325"/>
          <p14:tracePt t="87652" x="4743450" y="3771900"/>
          <p14:tracePt t="87669" x="4737100" y="3792538"/>
          <p14:tracePt t="87670" x="4737100" y="3800475"/>
          <p14:tracePt t="87688" x="4729163" y="3806825"/>
          <p14:tracePt t="87702" x="4729163" y="3813175"/>
          <p14:tracePt t="87723" x="4729163" y="3821113"/>
          <p14:tracePt t="87749" x="4729163" y="3827463"/>
          <p14:tracePt t="88230" x="4722813" y="3835400"/>
          <p14:tracePt t="88243" x="4702175" y="3856038"/>
          <p14:tracePt t="88271" x="4583113" y="3960813"/>
          <p14:tracePt t="88291" x="4429125" y="4073525"/>
          <p14:tracePt t="88308" x="4344988" y="4108450"/>
          <p14:tracePt t="88320" x="4324350" y="4121150"/>
          <p14:tracePt t="88339" x="4267200" y="4135438"/>
          <p14:tracePt t="88353" x="4240213" y="4135438"/>
          <p14:tracePt t="88370" x="4225925" y="4135438"/>
          <p14:tracePt t="88385" x="4197350" y="4143375"/>
          <p14:tracePt t="88407" x="4148138" y="4164013"/>
          <p14:tracePt t="88419" x="4121150" y="4184650"/>
          <p14:tracePt t="88441" x="4078288" y="4213225"/>
          <p14:tracePt t="88452" x="4043363" y="4240213"/>
          <p14:tracePt t="88469" x="3987800" y="4283075"/>
          <p14:tracePt t="88491" x="3911600" y="4332288"/>
          <p14:tracePt t="88508" x="3868738" y="4373563"/>
          <p14:tracePt t="88524" x="3819525" y="4443413"/>
          <p14:tracePt t="88541" x="3784600" y="4521200"/>
          <p14:tracePt t="88558" x="3749675" y="4591050"/>
          <p14:tracePt t="88574" x="3722688" y="4652963"/>
          <p14:tracePt t="88585" x="3708400" y="4716463"/>
          <p14:tracePt t="88608" x="3673475" y="4821238"/>
          <p14:tracePt t="88620" x="3659188" y="4870450"/>
          <p14:tracePt t="88640" x="3624263" y="5024438"/>
          <p14:tracePt t="88653" x="3603625" y="5129213"/>
          <p14:tracePt t="88673" x="3575050" y="5256213"/>
          <p14:tracePt t="88674" x="3568700" y="5318125"/>
          <p14:tracePt t="88692" x="3560763" y="5416550"/>
          <p14:tracePt t="88703" x="3560763" y="5480050"/>
          <p14:tracePt t="88722" x="3609975" y="5661025"/>
          <p14:tracePt t="88739" x="3694113" y="5780088"/>
          <p14:tracePt t="88759" x="3854450" y="5934075"/>
          <p14:tracePt t="88774" x="3994150" y="6038850"/>
          <p14:tracePt t="88792" x="4135438" y="6096000"/>
          <p14:tracePt t="88807" x="4267200" y="6122988"/>
          <p14:tracePt t="88820" x="4406900" y="6122988"/>
          <p14:tracePt t="88841" x="4575175" y="6053138"/>
          <p14:tracePt t="88854" x="4659313" y="5983288"/>
          <p14:tracePt t="88870" x="4722813" y="5835650"/>
          <p14:tracePt t="88888" x="4743450" y="5689600"/>
          <p14:tracePt t="88907" x="4743450" y="5500688"/>
          <p14:tracePt t="88919" x="4743450" y="5430838"/>
          <p14:tracePt t="88937" x="4679950" y="5248275"/>
          <p14:tracePt t="88953" x="4630738" y="5137150"/>
          <p14:tracePt t="88969" x="4589463" y="5045075"/>
          <p14:tracePt t="88986" x="4540250" y="4968875"/>
          <p14:tracePt t="89005" x="4491038" y="4884738"/>
          <p14:tracePt t="89023" x="4470400" y="4849813"/>
          <p14:tracePt t="89042" x="4449763" y="4806950"/>
          <p14:tracePt t="89054" x="4441825" y="4800600"/>
          <p14:tracePt t="89074" x="4429125" y="4786313"/>
          <p14:tracePt t="89091" x="4406900" y="4772025"/>
          <p14:tracePt t="89103" x="4371975" y="4759325"/>
          <p14:tracePt t="89122" x="4324350" y="4751388"/>
          <p14:tracePt t="89140" x="4205288" y="4745038"/>
          <p14:tracePt t="89153" x="4156075" y="4745038"/>
          <p14:tracePt t="89155" x="4086225" y="4765675"/>
          <p14:tracePt t="89173" x="3994150" y="4821238"/>
          <p14:tracePt t="89186" x="3924300" y="4884738"/>
          <p14:tracePt t="89204" x="3840163" y="4960938"/>
          <p14:tracePt t="89219" x="3784600" y="5038725"/>
          <p14:tracePt t="89236" x="3757613" y="5080000"/>
          <p14:tracePt t="89237" x="3749675" y="5094288"/>
          <p14:tracePt t="89252" x="3749675" y="5102225"/>
          <p14:tracePt t="89309" x="3770313" y="5087938"/>
          <p14:tracePt t="89315" x="3798888" y="5067300"/>
          <p14:tracePt t="89336" x="3917950" y="4940300"/>
          <p14:tracePt t="89357" x="4086225" y="4765675"/>
          <p14:tracePt t="89374" x="4205288" y="4632325"/>
          <p14:tracePt t="89392" x="4324350" y="4471988"/>
          <p14:tracePt t="89403" x="4414838" y="4318000"/>
          <p14:tracePt t="89420" x="4505325" y="4170363"/>
          <p14:tracePt t="89436" x="4575175" y="4044950"/>
          <p14:tracePt t="89457" x="4652963" y="3890963"/>
          <p14:tracePt t="89481" x="4708525" y="3786188"/>
          <p14:tracePt t="89493" x="4714875" y="3765550"/>
          <p14:tracePt t="89507" x="4729163" y="3743325"/>
          <p14:tracePt t="89524" x="4729163" y="3716338"/>
          <p14:tracePt t="89542" x="4743450" y="3695700"/>
          <p14:tracePt t="89553" x="4749800" y="3667125"/>
          <p14:tracePt t="89573" x="4757738" y="3646488"/>
          <p14:tracePt t="89592" x="4757738" y="3624263"/>
          <p14:tracePt t="89604" x="4764088" y="3617913"/>
          <p14:tracePt t="89605" x="4764088" y="3611563"/>
          <p14:tracePt t="89620" x="4764088" y="3603625"/>
          <p14:tracePt t="89640" x="4772025" y="3597275"/>
          <p14:tracePt t="89654" x="4772025" y="3589338"/>
          <p14:tracePt t="89674" x="4772025" y="3582988"/>
          <p14:tracePt t="89738" x="4772025" y="3576638"/>
          <p14:tracePt t="89781" x="4772025" y="3568700"/>
          <p14:tracePt t="89807" x="4772025" y="3554413"/>
          <p14:tracePt t="89841" x="4778375" y="3533775"/>
          <p14:tracePt t="89860" x="4799013" y="3457575"/>
          <p14:tracePt t="89870" x="4806950" y="3408363"/>
          <p14:tracePt t="89891" x="4841875" y="3260725"/>
          <p14:tracePt t="89901" x="4848225" y="3211513"/>
          <p14:tracePt t="89924" x="4868863" y="3121025"/>
          <p14:tracePt t="89936" x="4883150" y="3065463"/>
          <p14:tracePt t="89959" x="4891088" y="3001963"/>
          <p14:tracePt t="89981" x="4903788" y="2946400"/>
          <p14:tracePt t="90005" x="4903788" y="2890838"/>
          <p14:tracePt t="90024" x="4903788" y="2833688"/>
          <p14:tracePt t="90041" x="4903788" y="2813050"/>
          <p14:tracePt t="90060" x="4903788" y="2798763"/>
          <p14:tracePt t="90070" x="4903788" y="2771775"/>
          <p14:tracePt t="90305" x="4918075" y="2771775"/>
          <p14:tracePt t="90324" x="4938713" y="2771775"/>
          <p14:tracePt t="90337" x="4946650" y="2763838"/>
          <p14:tracePt t="90359" x="4981575" y="2749550"/>
          <p14:tracePt t="90371" x="5002213" y="2743200"/>
          <p14:tracePt t="90389" x="5008563" y="2743200"/>
          <p14:tracePt t="90403" x="5008563" y="2736850"/>
          <p14:tracePt t="90461" x="5016500" y="2728913"/>
          <p14:tracePt t="90484" x="5051425" y="2714625"/>
          <p14:tracePt t="90508" x="5141913" y="2667000"/>
          <p14:tracePt t="90525" x="5232400" y="2630488"/>
          <p14:tracePt t="90542" x="5338763" y="2589213"/>
          <p14:tracePt t="90554" x="5380038" y="2582863"/>
          <p14:tracePt t="90571" x="5435600" y="2560638"/>
          <p14:tracePt t="90572" x="5464175" y="2547938"/>
          <p14:tracePt t="90592" x="5492750" y="2533650"/>
          <p14:tracePt t="90605" x="5505450" y="2525713"/>
          <p14:tracePt t="90621" x="5513388" y="2519363"/>
          <p14:tracePt t="90637" x="5519738" y="2513013"/>
          <p14:tracePt t="90852" x="5513388" y="2519363"/>
          <p14:tracePt t="90870" x="5505450" y="2533650"/>
          <p14:tracePt t="90888" x="5492750" y="2547938"/>
          <p14:tracePt t="90904" x="5484813" y="2554288"/>
          <p14:tracePt t="90922" x="5478463" y="2568575"/>
          <p14:tracePt t="90943" x="5470525" y="2589213"/>
          <p14:tracePt t="90962" x="5464175" y="2609850"/>
          <p14:tracePt t="90990" x="5456238" y="2624138"/>
          <p14:tracePt t="90992" x="5456238" y="2630488"/>
          <p14:tracePt t="91009" x="5449888" y="2652713"/>
          <p14:tracePt t="91026" x="5443538" y="2687638"/>
          <p14:tracePt t="91043" x="5435600" y="2728913"/>
          <p14:tracePt t="91056" x="5421313" y="2771775"/>
          <p14:tracePt t="91072" x="5414963" y="2798763"/>
          <p14:tracePt t="91088" x="5414963" y="2827338"/>
          <p14:tracePt t="91108" x="5408613" y="2876550"/>
          <p14:tracePt t="91128" x="5408613" y="2938463"/>
          <p14:tracePt t="91138" x="5400675" y="2960688"/>
          <p14:tracePt t="91159" x="5394325" y="3036888"/>
          <p14:tracePt t="91171" x="5394325" y="3057525"/>
          <p14:tracePt t="91172" x="5386388" y="3106738"/>
          <p14:tracePt t="91192" x="5386388" y="3135313"/>
          <p14:tracePt t="91205" x="5380038" y="3141663"/>
          <p14:tracePt t="91225" x="5380038" y="3162300"/>
          <p14:tracePt t="91243" x="5380038" y="3170238"/>
          <p14:tracePt t="91260" x="5380038" y="3184525"/>
          <p14:tracePt t="91277" x="5380038" y="3219450"/>
          <p14:tracePt t="91288" x="5380038" y="3225800"/>
          <p14:tracePt t="91305" x="5380038" y="3254375"/>
          <p14:tracePt t="91322" x="5380038" y="3275013"/>
          <p14:tracePt t="91342" x="5380038" y="3289300"/>
          <p14:tracePt t="91355" x="5380038" y="3295650"/>
          <p14:tracePt t="91373" x="5380038" y="3316288"/>
          <p14:tracePt t="91392" x="5380038" y="3352800"/>
          <p14:tracePt t="91405" x="5380038" y="3373438"/>
          <p14:tracePt t="91421" x="5380038" y="3394075"/>
          <p14:tracePt t="91441" x="5380038" y="3422650"/>
          <p14:tracePt t="91442" x="5380038" y="3435350"/>
          <p14:tracePt t="91468" x="5380038" y="3470275"/>
          <p14:tracePt t="91488" x="5386388" y="3505200"/>
          <p14:tracePt t="91505" x="5386388" y="3527425"/>
          <p14:tracePt t="91527" x="5394325" y="3562350"/>
          <p14:tracePt t="91543" x="5394325" y="3576638"/>
          <p14:tracePt t="91560" x="5394325" y="3589338"/>
          <p14:tracePt t="91572" x="5394325" y="3603625"/>
          <p14:tracePt t="91589" x="5394325" y="3617913"/>
          <p14:tracePt t="91608" x="5394325" y="3638550"/>
          <p14:tracePt t="91627" x="5394325" y="3652838"/>
          <p14:tracePt t="91639" x="5394325" y="3681413"/>
          <p14:tracePt t="91655" x="5394325" y="3702050"/>
          <p14:tracePt t="91673" x="5394325" y="3722688"/>
          <p14:tracePt t="91693" x="5394325" y="3751263"/>
          <p14:tracePt t="91710" x="5394325" y="3778250"/>
          <p14:tracePt t="91728" x="5394325" y="3806825"/>
          <p14:tracePt t="91744" x="5394325" y="3813175"/>
          <p14:tracePt t="91760" x="5394325" y="3827463"/>
          <p14:tracePt t="91776" x="5400675" y="3856038"/>
          <p14:tracePt t="91789" x="5408613" y="3870325"/>
          <p14:tracePt t="91809" x="5414963" y="3876675"/>
          <p14:tracePt t="91828" x="5421313" y="3884613"/>
          <p14:tracePt t="91838" x="5429250" y="3884613"/>
          <p14:tracePt t="91856" x="5429250" y="3890963"/>
          <p14:tracePt t="91891" x="5435600" y="3897313"/>
          <p14:tracePt t="91939" x="5443538" y="3905250"/>
          <p14:tracePt t="91978" x="5449888" y="3905250"/>
          <p14:tracePt t="91995" x="5456238" y="3911600"/>
          <p14:tracePt t="92059" x="5464175" y="3919538"/>
          <p14:tracePt t="92070" x="5464175" y="3925888"/>
          <p14:tracePt t="92341" x="5470525" y="3932238"/>
          <p14:tracePt t="92357" x="5484813" y="3940175"/>
          <p14:tracePt t="92376" x="5492750" y="3946525"/>
          <p14:tracePt t="92558" x="5492750" y="3940175"/>
          <p14:tracePt t="92588" x="5492750" y="3932238"/>
          <p14:tracePt t="92590" x="5492750" y="3925888"/>
          <p14:tracePt t="92609" x="5492750" y="3911600"/>
          <p14:tracePt t="92627" x="5484813" y="3884613"/>
          <p14:tracePt t="92639" x="5484813" y="3870325"/>
          <p14:tracePt t="92661" x="5484813" y="3848100"/>
          <p14:tracePt t="92685" x="5484813" y="3827463"/>
          <p14:tracePt t="92708" x="5484813" y="3800475"/>
          <p14:tracePt t="92710" x="5492750" y="3778250"/>
          <p14:tracePt t="92728" x="5499100" y="3751263"/>
          <p14:tracePt t="92744" x="5505450" y="3708400"/>
          <p14:tracePt t="92762" x="5519738" y="3611563"/>
          <p14:tracePt t="92774" x="5519738" y="3597275"/>
          <p14:tracePt t="92790" x="5534025" y="3513138"/>
          <p14:tracePt t="92807" x="5540375" y="3330575"/>
          <p14:tracePt t="92826" x="5540375" y="3211513"/>
          <p14:tracePt t="92839" x="5540375" y="3127375"/>
          <p14:tracePt t="92860" x="5540375" y="3001963"/>
          <p14:tracePt t="92875" x="5540375" y="2946400"/>
          <p14:tracePt t="92892" x="5540375" y="2917825"/>
          <p14:tracePt t="92902" x="5540375" y="2903538"/>
          <p14:tracePt t="92923" x="5540375" y="2862263"/>
          <p14:tracePt t="92941" x="5540375" y="2841625"/>
          <p14:tracePt t="92957" x="5540375" y="2778125"/>
          <p14:tracePt t="92973" x="5540375" y="2722563"/>
          <p14:tracePt t="92995" x="5548313" y="2638425"/>
          <p14:tracePt t="93007" x="5548313" y="2609850"/>
          <p14:tracePt t="93027" x="5548313" y="2525713"/>
          <p14:tracePt t="93044" x="5548313" y="2505075"/>
          <p14:tracePt t="93057" x="5548313" y="2484438"/>
          <p14:tracePt t="93075" x="5548313" y="2470150"/>
          <p14:tracePt t="93292" x="5548313" y="2476500"/>
          <p14:tracePt t="93308" x="5540375" y="2505075"/>
          <p14:tracePt t="93310" x="5534025" y="2519363"/>
          <p14:tracePt t="93328" x="5527675" y="2540000"/>
          <p14:tracePt t="93341" x="5513388" y="2595563"/>
          <p14:tracePt t="93361" x="5499100" y="2638425"/>
          <p14:tracePt t="93373" x="5484813" y="2701925"/>
          <p14:tracePt t="93390" x="5456238" y="2784475"/>
          <p14:tracePt t="93408" x="5421313" y="2932113"/>
          <p14:tracePt t="93428" x="5386388" y="3044825"/>
          <p14:tracePt t="93446" x="5338763" y="3190875"/>
          <p14:tracePt t="93462" x="5303838" y="3289300"/>
          <p14:tracePt t="93479" x="5275263" y="3373438"/>
          <p14:tracePt t="93495" x="5254625" y="3449638"/>
          <p14:tracePt t="93507" x="5246688" y="3513138"/>
          <p14:tracePt t="93528" x="5226050" y="3597275"/>
          <p14:tracePt t="93541" x="5226050" y="3617913"/>
          <p14:tracePt t="93561" x="5219700" y="3667125"/>
          <p14:tracePt t="93573" x="5211763" y="3695700"/>
          <p14:tracePt t="93595" x="5211763" y="3730625"/>
          <p14:tracePt t="93608" x="5211763" y="3736975"/>
          <p14:tracePt t="93623" x="5211763" y="3751263"/>
          <p14:tracePt t="93640" x="5211763" y="3765550"/>
          <p14:tracePt t="93660" x="5211763" y="3771900"/>
          <p14:tracePt t="93673" x="5211763" y="3786188"/>
          <p14:tracePt t="93691" x="5211763" y="3792538"/>
          <p14:tracePt t="93710" x="5211763" y="3800475"/>
          <p14:tracePt t="93745" x="5211763" y="3806825"/>
          <p14:tracePt t="93778" x="5211763" y="3821113"/>
          <p14:tracePt t="93826" x="5211763" y="3827463"/>
          <p14:tracePt t="93859" x="5219700" y="3835400"/>
          <p14:tracePt t="93874" x="5219700" y="3841750"/>
          <p14:tracePt t="93915" x="5226050" y="3848100"/>
          <p14:tracePt t="93919" x="5226050" y="3856038"/>
          <p14:tracePt t="93942" x="5226050" y="3870325"/>
          <p14:tracePt t="93962" x="5232400" y="3876675"/>
          <p14:tracePt t="93977" x="5240338" y="3884613"/>
          <p14:tracePt t="93993" x="5246688" y="3897313"/>
          <p14:tracePt t="94009" x="5254625" y="3919538"/>
          <p14:tracePt t="94027" x="5260975" y="3932238"/>
          <p14:tracePt t="94041" x="5275263" y="3954463"/>
          <p14:tracePt t="94061" x="5275263" y="3981450"/>
          <p14:tracePt t="94079" x="5289550" y="4010025"/>
          <p14:tracePt t="94091" x="5295900" y="4038600"/>
          <p14:tracePt t="94109" x="5295900" y="4073525"/>
          <p14:tracePt t="94128" x="5310188" y="4121150"/>
          <p14:tracePt t="94141" x="5316538" y="4135438"/>
          <p14:tracePt t="94161" x="5330825" y="4170363"/>
          <p14:tracePt t="94180" x="5345113" y="4198938"/>
          <p14:tracePt t="94204" x="5351463" y="4240213"/>
          <p14:tracePt t="94227" x="5365750" y="4283075"/>
          <p14:tracePt t="94246" x="5365750" y="4318000"/>
          <p14:tracePt t="94258" x="5373688" y="4359275"/>
          <p14:tracePt t="94274" x="5380038" y="4394200"/>
          <p14:tracePt t="94295" x="5386388" y="4457700"/>
          <p14:tracePt t="94311" x="5386388" y="4492625"/>
          <p14:tracePt t="94325" x="5394325" y="4541838"/>
          <p14:tracePt t="94342" x="5408613" y="4597400"/>
          <p14:tracePt t="94361" x="5421313" y="4646613"/>
          <p14:tracePt t="94375" x="5435600" y="4695825"/>
          <p14:tracePt t="94395" x="5464175" y="4751388"/>
          <p14:tracePt t="94419" x="5492750" y="4794250"/>
          <p14:tracePt t="94421" x="5505450" y="4806950"/>
          <p14:tracePt t="94442" x="5527675" y="4835525"/>
          <p14:tracePt t="94462" x="5534025" y="4841875"/>
          <p14:tracePt t="94479" x="5540375" y="4849813"/>
          <p14:tracePt t="94760" x="5548313" y="4849813"/>
          <p14:tracePt t="94775" x="5575300" y="4821238"/>
          <p14:tracePt t="94791" x="5589588" y="4779963"/>
          <p14:tracePt t="94812" x="5645150" y="4591050"/>
          <p14:tracePt t="94825" x="5667375" y="4437063"/>
          <p14:tracePt t="94845" x="5681663" y="4283075"/>
          <p14:tracePt t="94858" x="5688013" y="4073525"/>
          <p14:tracePt t="94874" x="5688013" y="3862388"/>
          <p14:tracePt t="94891" x="5673725" y="3673475"/>
          <p14:tracePt t="94912" x="5618163" y="3400425"/>
          <p14:tracePt t="94939" x="5589588" y="3162300"/>
          <p14:tracePt t="94963" x="5589588" y="3100388"/>
          <p14:tracePt t="94979" x="5589588" y="3079750"/>
          <p14:tracePt t="94992" x="5597525" y="3051175"/>
          <p14:tracePt t="95009" x="5610225" y="3022600"/>
          <p14:tracePt t="95025" x="5618163" y="2981325"/>
          <p14:tracePt t="95027" x="5624513" y="2967038"/>
          <p14:tracePt t="95044" x="5632450" y="2911475"/>
          <p14:tracePt t="95058" x="5632450" y="2855913"/>
          <p14:tracePt t="95078" x="5632450" y="2784475"/>
          <p14:tracePt t="95091" x="5624513" y="2708275"/>
          <p14:tracePt t="95112" x="5589588" y="2609850"/>
          <p14:tracePt t="95125" x="5568950" y="2554288"/>
          <p14:tracePt t="95141" x="5554663" y="2505075"/>
          <p14:tracePt t="95161" x="5540375" y="2463800"/>
          <p14:tracePt t="95174" x="5534025" y="2435225"/>
          <p14:tracePt t="95191" x="5505450" y="2359025"/>
          <p14:tracePt t="95212" x="5505450" y="2324100"/>
          <p14:tracePt t="95230" x="5492750" y="2281238"/>
          <p14:tracePt t="95246" x="5492750" y="2260600"/>
          <p14:tracePt t="95263" x="5478463" y="2252663"/>
          <p14:tracePt t="95279" x="5478463" y="2246313"/>
          <p14:tracePt t="95292" x="5470525" y="2246313"/>
          <p14:tracePt t="95308" x="5464175" y="2246313"/>
          <p14:tracePt t="95342" x="5449888" y="2246313"/>
          <p14:tracePt t="95358" x="5443538" y="2252663"/>
          <p14:tracePt t="95391" x="5435600" y="2252663"/>
          <p14:tracePt t="95493" x="5429250" y="2252663"/>
          <p14:tracePt t="95510" x="5414963" y="2260600"/>
          <p14:tracePt t="95528" x="5408613" y="2260600"/>
          <p14:tracePt t="95542" x="5394325" y="2266950"/>
          <p14:tracePt t="95564" x="5386388" y="2274888"/>
          <p14:tracePt t="95575" x="5386388" y="2281238"/>
          <p14:tracePt t="95762" x="5429250" y="2239963"/>
          <p14:tracePt t="95772" x="5443538" y="2232025"/>
          <p14:tracePt t="95792" x="5478463" y="2205038"/>
          <p14:tracePt t="95809" x="5492750" y="2197100"/>
          <p14:tracePt t="95828" x="5499100" y="2190750"/>
          <p14:tracePt t="95997" x="5499100" y="2197100"/>
          <p14:tracePt t="96007" x="5499100" y="2205038"/>
          <p14:tracePt t="96028" x="5499100" y="2217738"/>
          <p14:tracePt t="96047" x="5499100" y="2239963"/>
          <p14:tracePt t="96063" x="5499100" y="2246313"/>
          <p14:tracePt t="96076" x="5492750" y="2246313"/>
          <p14:tracePt t="96096" x="5492750" y="2260600"/>
          <p14:tracePt t="96130" x="5492750" y="2266950"/>
          <p14:tracePt t="96176" x="5492750" y="2274888"/>
          <p14:tracePt t="96383" x="5484813" y="2274888"/>
          <p14:tracePt t="96385" x="5478463" y="2274888"/>
          <p14:tracePt t="96416" x="5464175" y="2274888"/>
          <p14:tracePt t="96431" x="5456238" y="2274888"/>
          <p14:tracePt t="96508" x="5456238" y="2266950"/>
          <p14:tracePt t="96524" x="5456238" y="2252663"/>
          <p14:tracePt t="96545" x="5456238" y="2239963"/>
          <p14:tracePt t="96560" x="5456238" y="2225675"/>
          <p14:tracePt t="96580" x="5456238" y="2211388"/>
          <p14:tracePt t="96593" x="5456238" y="2197100"/>
          <p14:tracePt t="96612" x="5464175" y="2182813"/>
          <p14:tracePt t="96626" x="5470525" y="2170113"/>
          <p14:tracePt t="96645" x="5478463" y="2170113"/>
          <p14:tracePt t="96664" x="5478463" y="2162175"/>
          <p14:tracePt t="96852" x="5470525" y="2182813"/>
          <p14:tracePt t="96880" x="5449888" y="2211388"/>
          <p14:tracePt t="96898" x="5435600" y="2225675"/>
          <p14:tracePt t="96916" x="5429250" y="2232025"/>
          <p14:tracePt t="96932" x="5429250" y="2246313"/>
          <p14:tracePt t="97136" x="5429250" y="2232025"/>
          <p14:tracePt t="97149" x="5429250" y="2217738"/>
          <p14:tracePt t="97166" x="5443538" y="2211388"/>
          <p14:tracePt t="97182" x="5443538" y="2197100"/>
          <p14:tracePt t="97199" x="5449888" y="2182813"/>
          <p14:tracePt t="97211" x="5456238" y="2176463"/>
          <p14:tracePt t="97228" x="5464175" y="2170113"/>
          <p14:tracePt t="97244" x="5464175" y="2162175"/>
          <p14:tracePt t="97261" x="5470525" y="2162175"/>
          <p14:tracePt t="97279" x="5470525" y="2155825"/>
          <p14:tracePt t="97361" x="5470525" y="2162175"/>
          <p14:tracePt t="97372" x="5478463" y="2162175"/>
          <p14:tracePt t="97397" x="5478463" y="2182813"/>
          <p14:tracePt t="97415" x="5478463" y="2190750"/>
          <p14:tracePt t="97431" x="5478463" y="2205038"/>
          <p14:tracePt t="97447" x="5478463" y="2211388"/>
          <p14:tracePt t="97461" x="5478463" y="2217738"/>
          <p14:tracePt t="97477" x="5478463" y="2225675"/>
          <p14:tracePt t="97533" x="5478463" y="2232025"/>
          <p14:tracePt t="97608" x="5478463" y="2239963"/>
          <p14:tracePt t="97811" x="5464175" y="2239963"/>
          <p14:tracePt t="97823" x="5456238" y="2239963"/>
          <p14:tracePt t="97847" x="5443538" y="2239963"/>
          <p14:tracePt t="97864" x="5435600" y="2246313"/>
          <p14:tracePt t="97898" x="5429250" y="2246313"/>
          <p14:tracePt t="98044" x="5429250" y="2252663"/>
          <p14:tracePt t="98060" x="5449888" y="2274888"/>
          <p14:tracePt t="98081" x="5499100" y="2301875"/>
          <p14:tracePt t="98098" x="5519738" y="2316163"/>
          <p14:tracePt t="98122" x="5540375" y="2330450"/>
          <p14:tracePt t="98275" x="5540375" y="2316163"/>
          <p14:tracePt t="98298" x="5527675" y="2309813"/>
          <p14:tracePt t="98825" x="5519738" y="2309813"/>
          <p14:tracePt t="98843" x="5513388" y="2295525"/>
          <p14:tracePt t="98845" x="5513388" y="2287588"/>
          <p14:tracePt t="98864" x="5499100" y="2281238"/>
          <p14:tracePt t="98883" x="5484813" y="2260600"/>
          <p14:tracePt t="98901" x="5470525" y="2252663"/>
          <p14:tracePt t="98905" x="5464175" y="2252663"/>
          <p14:tracePt t="98931" x="5456238" y="2246313"/>
          <p14:tracePt t="98963" x="5449888" y="2246313"/>
          <p14:tracePt t="99466" x="5456238" y="2246313"/>
          <p14:tracePt t="99478" x="5464175" y="2246313"/>
          <p14:tracePt t="99574" x="5470525" y="2246313"/>
          <p14:tracePt t="99591" x="5478463" y="2246313"/>
          <p14:tracePt t="99614" x="5484813" y="2246313"/>
          <p14:tracePt t="99633" x="5492750" y="2246313"/>
          <p14:tracePt t="99650" x="5505450" y="2246313"/>
          <p14:tracePt t="99667" x="5505450" y="2252663"/>
          <p14:tracePt t="99679" x="5513388" y="2260600"/>
          <p14:tracePt t="99699" x="5519738" y="2260600"/>
          <p14:tracePt t="99729" x="5519738" y="2266950"/>
          <p14:tracePt t="99746" x="5527675" y="2274888"/>
          <p14:tracePt t="99765" x="5534025" y="2281238"/>
          <p14:tracePt t="99784" x="5534025" y="2295525"/>
          <p14:tracePt t="99815" x="5540375" y="2301875"/>
          <p14:tracePt t="99847" x="5540375" y="2309813"/>
          <p14:tracePt t="99862" x="5540375" y="2324100"/>
          <p14:tracePt t="99879" x="5534025" y="2336800"/>
          <p14:tracePt t="99880" x="5519738" y="2351088"/>
          <p14:tracePt t="99902" x="5456238" y="2414588"/>
          <p14:tracePt t="99918" x="5414963" y="2463800"/>
          <p14:tracePt t="99929" x="5394325" y="2490788"/>
          <p14:tracePt t="99949" x="5345113" y="2525713"/>
          <p14:tracePt t="99968" x="5330825" y="2547938"/>
          <p14:tracePt t="99979" x="5330825" y="2554288"/>
          <p14:tracePt t="99995" x="5324475" y="2554288"/>
          <p14:tracePt t="100385" x="5324475" y="2560638"/>
          <p14:tracePt t="100399" x="5338763" y="2568575"/>
          <p14:tracePt t="100418" x="5351463" y="2574925"/>
          <p14:tracePt t="100429" x="5380038" y="2582863"/>
          <p14:tracePt t="100448" x="5394325" y="2595563"/>
          <p14:tracePt t="100467" x="5408613" y="2595563"/>
          <p14:tracePt t="100607" x="5408613" y="2603500"/>
          <p14:tracePt t="100623" x="5408613" y="2609850"/>
          <p14:tracePt t="100648" x="5408613" y="2617788"/>
          <p14:tracePt t="100668" x="5408613" y="2630488"/>
          <p14:tracePt t="100680" x="5408613" y="2638425"/>
          <p14:tracePt t="100697" x="5408613" y="2644775"/>
          <p14:tracePt t="100713" x="5408613" y="2652713"/>
          <p14:tracePt t="100732" x="5408613" y="2667000"/>
          <p14:tracePt t="100750" x="5408613" y="2673350"/>
          <p14:tracePt t="101249" x="5408613" y="2679700"/>
          <p14:tracePt t="101262" x="5408613" y="2687638"/>
          <p14:tracePt t="101282" x="5408613" y="2693988"/>
          <p14:tracePt t="101297" x="5408613" y="2701925"/>
          <p14:tracePt t="101313" x="5408613" y="2714625"/>
          <p14:tracePt t="101335" x="5408613" y="2722563"/>
          <p14:tracePt t="102184" x="5408613" y="2708275"/>
          <p14:tracePt t="102199" x="5408613" y="2701925"/>
          <p14:tracePt t="102236" x="5408613" y="2693988"/>
          <p14:tracePt t="102402" x="5414963" y="2693988"/>
          <p14:tracePt t="102440" x="5429250" y="2693988"/>
          <p14:tracePt t="102479" x="5435600" y="2693988"/>
          <p14:tracePt t="102545" x="5435600" y="2701925"/>
          <p14:tracePt t="103060" x="5435600" y="2714625"/>
          <p14:tracePt t="103498" x="5435600" y="2708275"/>
          <p14:tracePt t="103514" x="5435600" y="2701925"/>
          <p14:tracePt t="103532" x="5443538" y="2679700"/>
          <p14:tracePt t="103548" x="5443538" y="2673350"/>
          <p14:tracePt t="103567" x="5443538" y="2667000"/>
          <p14:tracePt t="103569" x="5443538" y="2659063"/>
          <p14:tracePt t="103727" x="5449888" y="2659063"/>
          <p14:tracePt t="103746" x="5449888" y="2652713"/>
          <p14:tracePt t="103766" x="5456238" y="2652713"/>
          <p14:tracePt t="103787" x="5456238" y="2644775"/>
          <p14:tracePt t="103804" x="5464175" y="2644775"/>
          <p14:tracePt t="103837" x="5464175" y="2638425"/>
          <p14:tracePt t="103854" x="5464175" y="2630488"/>
          <p14:tracePt t="103910" x="5470525" y="2630488"/>
          <p14:tracePt t="104745" x="5470525" y="2624138"/>
          <p14:tracePt t="104761" x="5499100" y="2603500"/>
          <p14:tracePt t="104763" x="5505450" y="2589213"/>
          <p14:tracePt t="104784" x="5534025" y="2554288"/>
          <p14:tracePt t="104785" x="5548313" y="2540000"/>
          <p14:tracePt t="104801" x="5568950" y="2505075"/>
          <p14:tracePt t="104822" x="5589588" y="2463800"/>
          <p14:tracePt t="104839" x="5589588" y="2455863"/>
          <p14:tracePt t="105041" x="5589588" y="2484438"/>
          <p14:tracePt t="105063" x="5589588" y="2533650"/>
          <p14:tracePt t="105087" x="5589588" y="2617788"/>
          <p14:tracePt t="105105" x="5589588" y="2693988"/>
          <p14:tracePt t="105117" x="5589588" y="2743200"/>
          <p14:tracePt t="105133" x="5589588" y="2813050"/>
          <p14:tracePt t="105150" x="5589588" y="2876550"/>
          <p14:tracePt t="105337" x="5589588" y="2868613"/>
          <p14:tracePt t="105360" x="5589588" y="2855913"/>
          <p14:tracePt t="105388" x="5589588" y="2841625"/>
          <p14:tracePt t="105401" x="5589588" y="2833688"/>
          <p14:tracePt t="105422" x="5589588" y="2827338"/>
          <p14:tracePt t="105471" x="5589588" y="2819400"/>
          <p14:tracePt t="105474" x="0" y="0"/>
        </p14:tracePtLst>
        <p14:tracePtLst>
          <p14:tracePt t="132776" x="4344988" y="3757613"/>
          <p14:tracePt t="133105" x="4344988" y="3765550"/>
          <p14:tracePt t="133124" x="4337050" y="3778250"/>
          <p14:tracePt t="133140" x="4330700" y="3778250"/>
          <p14:tracePt t="133157" x="4324350" y="3792538"/>
          <p14:tracePt t="133174" x="4316413" y="3792538"/>
          <p14:tracePt t="133194" x="4316413" y="3800475"/>
          <p14:tracePt t="133307" x="4310063" y="3800475"/>
          <p14:tracePt t="133326" x="4260850" y="3813175"/>
          <p14:tracePt t="133341" x="4205288" y="3835400"/>
          <p14:tracePt t="133361" x="4162425" y="3848100"/>
          <p14:tracePt t="133374" x="4100513" y="3876675"/>
          <p14:tracePt t="133391" x="4051300" y="3897313"/>
          <p14:tracePt t="133407" x="4008438" y="3932238"/>
          <p14:tracePt t="133424" x="4002088" y="3932238"/>
          <p14:tracePt t="133524" x="4008438" y="3932238"/>
          <p14:tracePt t="133542" x="4029075" y="3932238"/>
          <p14:tracePt t="133557" x="4064000" y="3932238"/>
          <p14:tracePt t="133574" x="4113213" y="3925888"/>
          <p14:tracePt t="133595" x="4197350" y="3919538"/>
          <p14:tracePt t="133607" x="4217988" y="3911600"/>
          <p14:tracePt t="133623" x="4240213" y="3897313"/>
          <p14:tracePt t="133625" x="4252913" y="3897313"/>
          <p14:tracePt t="134056" x="0" y="0"/>
        </p14:tracePtLst>
        <p14:tracePtLst>
          <p14:tracePt t="135449" x="1566863" y="5184775"/>
          <p14:tracePt t="135558" x="0" y="0"/>
        </p14:tracePtLst>
        <p14:tracePtLst>
          <p14:tracePt t="135657" x="1566863" y="5184775"/>
          <p14:tracePt t="135745" x="0" y="0"/>
        </p14:tracePtLst>
        <p14:tracePtLst>
          <p14:tracePt t="136682" x="4310063" y="5199063"/>
          <p14:tracePt t="136791" x="0" y="0"/>
        </p14:tracePtLst>
        <p14:tracePtLst>
          <p14:tracePt t="136905" x="4310063" y="5199063"/>
          <p14:tracePt t="137026" x="0" y="0"/>
        </p14:tracePtLst>
      </p14:laserTraceLst>
    </p:ext>
    <p:ext uri="{E180D4A7-C9FB-4DFB-919C-405C955672EB}">
      <p14:showEvtLst xmlns:p14="http://schemas.microsoft.com/office/powerpoint/2010/main">
        <p14:playEvt time="150" objId="50"/>
        <p14:stopEvt time="191476" objId="5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04DF9-8F6C-462F-853A-62911C24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E1ED6D-57C1-4428-842C-1E9FC162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26" y="-2"/>
            <a:ext cx="9183326" cy="6858002"/>
          </a:xfrm>
          <a:prstGeom prst="rect">
            <a:avLst/>
          </a:prstGeom>
        </p:spPr>
      </p:pic>
      <p:pic>
        <p:nvPicPr>
          <p:cNvPr id="5" name="mm3p2s7">
            <a:hlinkClick r:id="" action="ppaction://media"/>
            <a:extLst>
              <a:ext uri="{FF2B5EF4-FFF2-40B4-BE49-F238E27FC236}">
                <a16:creationId xmlns:a16="http://schemas.microsoft.com/office/drawing/2014/main" id="{F15B0B68-FDBF-4D27-85F3-18E1A501066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1729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0BF37002-021E-41E8-82AE-86FF8871D5A3}"/>
                  </a:ext>
                </a:extLst>
              </p14:cNvPr>
              <p14:cNvContentPartPr/>
              <p14:nvPr/>
            </p14:nvContentPartPr>
            <p14:xfrm>
              <a:off x="4866900" y="1892040"/>
              <a:ext cx="456840" cy="49860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0BF37002-021E-41E8-82AE-86FF8871D5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9260" y="1874387"/>
                <a:ext cx="492480" cy="534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716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07"/>
    </mc:Choice>
    <mc:Fallback>
      <p:transition spd="slow" advTm="19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65" x="1000125" y="2743200"/>
          <p14:tracePt t="11743" x="1000125" y="2736850"/>
          <p14:tracePt t="11756" x="1008063" y="2736850"/>
          <p14:tracePt t="11771" x="1020763" y="2722563"/>
          <p14:tracePt t="11789" x="1069975" y="2701925"/>
          <p14:tracePt t="11806" x="1127125" y="2659063"/>
          <p14:tracePt t="11817" x="1162050" y="2644775"/>
          <p14:tracePt t="11837" x="1244600" y="2603500"/>
          <p14:tracePt t="11850" x="1328738" y="2568575"/>
          <p14:tracePt t="11871" x="1455738" y="2519363"/>
          <p14:tracePt t="11887" x="1531938" y="2490788"/>
          <p14:tracePt t="11900" x="1552575" y="2484438"/>
          <p14:tracePt t="11918" x="1665288" y="2435225"/>
          <p14:tracePt t="11937" x="1728788" y="2414588"/>
          <p14:tracePt t="11947" x="1784350" y="2393950"/>
          <p14:tracePt t="11968" x="1846263" y="2365375"/>
          <p14:tracePt t="11968" x="1874838" y="2359025"/>
          <p14:tracePt t="11989" x="1944688" y="2324100"/>
          <p14:tracePt t="12005" x="2028825" y="2274888"/>
          <p14:tracePt t="12021" x="2098675" y="2217738"/>
          <p14:tracePt t="12038" x="2162175" y="2170113"/>
          <p14:tracePt t="12054" x="2211388" y="2127250"/>
          <p14:tracePt t="12067" x="2281238" y="2063750"/>
          <p14:tracePt t="12085" x="2330450" y="2022475"/>
          <p14:tracePt t="12104" x="2413000" y="1952625"/>
          <p14:tracePt t="12116" x="2447925" y="1938338"/>
          <p14:tracePt t="12133" x="2540000" y="1874838"/>
          <p14:tracePt t="12150" x="2581275" y="1839913"/>
          <p14:tracePt t="12169" x="2636838" y="1798638"/>
          <p14:tracePt t="12188" x="2714625" y="1735138"/>
          <p14:tracePt t="12200" x="2743200" y="1708150"/>
          <p14:tracePt t="12201" x="2778125" y="1679575"/>
          <p14:tracePt t="12216" x="2813050" y="1644650"/>
          <p14:tracePt t="12233" x="2860675" y="1601788"/>
          <p14:tracePt t="12250" x="2897188" y="1574800"/>
          <p14:tracePt t="12266" x="2932113" y="1546225"/>
          <p14:tracePt t="12286" x="2938463" y="1531938"/>
          <p14:tracePt t="12304" x="2952750" y="1525588"/>
          <p14:tracePt t="12317" x="2959100" y="1519238"/>
          <p14:tracePt t="12333" x="2973388" y="1511300"/>
          <p14:tracePt t="12353" x="3008313" y="1484313"/>
          <p14:tracePt t="12367" x="3043238" y="1462088"/>
          <p14:tracePt t="12384" x="3063875" y="1441450"/>
          <p14:tracePt t="12402" x="3078163" y="1427163"/>
          <p14:tracePt t="12417" x="3092450" y="1420813"/>
          <p14:tracePt t="12434" x="3106738" y="1412875"/>
          <p14:tracePt t="12450" x="3121025" y="1406525"/>
          <p14:tracePt t="12467" x="3148013" y="1392238"/>
          <p14:tracePt t="12483" x="3190875" y="1371600"/>
          <p14:tracePt t="12500" x="3252788" y="1330325"/>
          <p14:tracePt t="12501" x="3273425" y="1308100"/>
          <p14:tracePt t="12520" x="3330575" y="1281113"/>
          <p14:tracePt t="12536" x="3386138" y="1246188"/>
          <p14:tracePt t="12555" x="3435350" y="1223963"/>
          <p14:tracePt t="12567" x="3462338" y="1211263"/>
          <p14:tracePt t="12588" x="3505200" y="1182688"/>
          <p14:tracePt t="12601" x="3519488" y="1162050"/>
          <p14:tracePt t="12617" x="3525838" y="1162050"/>
          <p14:tracePt t="12637" x="3533775" y="1162050"/>
          <p14:tracePt t="12819" x="3533775" y="1154113"/>
          <p14:tracePt t="12835" x="3533775" y="1147763"/>
          <p14:tracePt t="12855" x="3519488" y="1133475"/>
          <p14:tracePt t="12869" x="3505200" y="1127125"/>
          <p14:tracePt t="12888" x="3484563" y="1119188"/>
          <p14:tracePt t="12901" x="3470275" y="1119188"/>
          <p14:tracePt t="12917" x="3462338" y="1112838"/>
          <p14:tracePt t="12937" x="3449638" y="1112838"/>
          <p14:tracePt t="13008" x="3449638" y="1104900"/>
          <p14:tracePt t="13020" x="3449638" y="1069975"/>
          <p14:tracePt t="13038" x="3449638" y="1042988"/>
          <p14:tracePt t="13055" x="3449638" y="1014413"/>
          <p14:tracePt t="13056" x="3449638" y="1008063"/>
          <p14:tracePt t="13067" x="3449638" y="1000125"/>
          <p14:tracePt t="13088" x="3449638" y="987425"/>
          <p14:tracePt t="13119" x="3449638" y="965200"/>
          <p14:tracePt t="13133" x="3449638" y="958850"/>
          <p14:tracePt t="13150" x="3449638" y="952500"/>
          <p14:tracePt t="13169" x="3449638" y="938213"/>
          <p14:tracePt t="13183" x="3455988" y="938213"/>
          <p14:tracePt t="13201" x="3462338" y="923925"/>
          <p14:tracePt t="13220" x="3470275" y="923925"/>
          <p14:tracePt t="13222" x="3476625" y="923925"/>
          <p14:tracePt t="13238" x="3498850" y="915988"/>
          <p14:tracePt t="13255" x="3505200" y="915988"/>
          <p14:tracePt t="13272" x="3525838" y="915988"/>
          <p14:tracePt t="13289" x="3560763" y="915988"/>
          <p14:tracePt t="13300" x="3568700" y="915988"/>
          <p14:tracePt t="13321" x="3609975" y="915988"/>
          <p14:tracePt t="13334" x="3659188" y="915988"/>
          <p14:tracePt t="13353" x="3729038" y="915988"/>
          <p14:tracePt t="13372" x="3833813" y="909638"/>
          <p14:tracePt t="13388" x="3903663" y="903288"/>
          <p14:tracePt t="13406" x="3952875" y="903288"/>
          <p14:tracePt t="13417" x="4002088" y="903288"/>
          <p14:tracePt t="13437" x="4051300" y="895350"/>
          <p14:tracePt t="13438" x="4078288" y="889000"/>
          <p14:tracePt t="13450" x="4100513" y="889000"/>
          <p14:tracePt t="13470" x="4148138" y="881063"/>
          <p14:tracePt t="13488" x="4176713" y="874713"/>
          <p14:tracePt t="13504" x="4205288" y="874713"/>
          <p14:tracePt t="13522" x="4240213" y="874713"/>
          <p14:tracePt t="13538" x="4267200" y="874713"/>
          <p14:tracePt t="13556" x="4289425" y="874713"/>
          <p14:tracePt t="13568" x="4316413" y="874713"/>
          <p14:tracePt t="13586" x="4351338" y="874713"/>
          <p14:tracePt t="13600" x="4394200" y="874713"/>
          <p14:tracePt t="13619" x="4470400" y="874713"/>
          <p14:tracePt t="13637" x="4498975" y="874713"/>
          <p14:tracePt t="13656" x="4533900" y="874713"/>
          <p14:tracePt t="13667" x="4548188" y="874713"/>
          <p14:tracePt t="13687" x="4603750" y="874713"/>
          <p14:tracePt t="13701" x="4652963" y="874713"/>
          <p14:tracePt t="13720" x="4687888" y="874713"/>
          <p14:tracePt t="13738" x="4749800" y="860425"/>
          <p14:tracePt t="13756" x="4784725" y="860425"/>
          <p14:tracePt t="13772" x="4883150" y="854075"/>
          <p14:tracePt t="13788" x="4987925" y="854075"/>
          <p14:tracePt t="13804" x="5092700" y="846138"/>
          <p14:tracePt t="13818" x="5205413" y="839788"/>
          <p14:tracePt t="13840" x="5295900" y="833438"/>
          <p14:tracePt t="13851" x="5324475" y="833438"/>
          <p14:tracePt t="13870" x="5386388" y="839788"/>
          <p14:tracePt t="13888" x="5540375" y="881063"/>
          <p14:tracePt t="13897" x="5597525" y="889000"/>
          <p14:tracePt t="13921" x="5729288" y="889000"/>
          <p14:tracePt t="13934" x="5807075" y="889000"/>
          <p14:tracePt t="13953" x="5856288" y="889000"/>
          <p14:tracePt t="13967" x="5883275" y="895350"/>
          <p14:tracePt t="13987" x="5946775" y="915988"/>
          <p14:tracePt t="14005" x="6016625" y="923925"/>
          <p14:tracePt t="14022" x="6065838" y="930275"/>
          <p14:tracePt t="14034" x="6129338" y="930275"/>
          <p14:tracePt t="14056" x="6184900" y="930275"/>
          <p14:tracePt t="14068" x="6199188" y="930275"/>
          <p14:tracePt t="14148" x="6205538" y="930275"/>
          <p14:tracePt t="14167" x="6234113" y="930275"/>
          <p14:tracePt t="14187" x="6261100" y="930275"/>
          <p14:tracePt t="14204" x="6345238" y="930275"/>
          <p14:tracePt t="14224" x="6415088" y="930275"/>
          <p14:tracePt t="14241" x="6492875" y="930275"/>
          <p14:tracePt t="14256" x="6527800" y="930275"/>
          <p14:tracePt t="14272" x="6569075" y="930275"/>
          <p14:tracePt t="14289" x="6583363" y="930275"/>
          <p14:tracePt t="14301" x="6604000" y="930275"/>
          <p14:tracePt t="14320" x="6611938" y="930275"/>
          <p14:tracePt t="14355" x="6618288" y="930275"/>
          <p14:tracePt t="16255" x="6611938" y="923925"/>
          <p14:tracePt t="16287" x="6577013" y="903288"/>
          <p14:tracePt t="16301" x="6542088" y="881063"/>
          <p14:tracePt t="16323" x="6484938" y="874713"/>
          <p14:tracePt t="16337" x="6457950" y="874713"/>
          <p14:tracePt t="16357" x="6443663" y="874713"/>
          <p14:tracePt t="16371" x="6429375" y="868363"/>
          <p14:tracePt t="16389" x="6423025" y="868363"/>
          <p14:tracePt t="16490" x="6408738" y="868363"/>
          <p14:tracePt t="16492" x="6394450" y="860425"/>
          <p14:tracePt t="16508" x="6359525" y="860425"/>
          <p14:tracePt t="16520" x="6318250" y="854075"/>
          <p14:tracePt t="16537" x="6170613" y="854075"/>
          <p14:tracePt t="16554" x="5918200" y="860425"/>
          <p14:tracePt t="16570" x="5645150" y="915988"/>
          <p14:tracePt t="16587" x="5219700" y="1008063"/>
          <p14:tracePt t="16604" x="4583113" y="1217613"/>
          <p14:tracePt t="16621" x="4289425" y="1330325"/>
          <p14:tracePt t="16638" x="3952875" y="1462088"/>
          <p14:tracePt t="16654" x="3714750" y="1546225"/>
          <p14:tracePt t="16672" x="3540125" y="1601788"/>
          <p14:tracePt t="16688" x="3470275" y="1624013"/>
          <p14:tracePt t="16704" x="3435350" y="1638300"/>
          <p14:tracePt t="16726" x="3400425" y="1658938"/>
          <p14:tracePt t="16742" x="3379788" y="1685925"/>
          <p14:tracePt t="16755" x="3365500" y="1708150"/>
          <p14:tracePt t="16771" x="3336925" y="1728788"/>
          <p14:tracePt t="16787" x="3316288" y="1755775"/>
          <p14:tracePt t="16806" x="3281363" y="1790700"/>
          <p14:tracePt t="16822" x="3252788" y="1827213"/>
          <p14:tracePt t="16838" x="3225800" y="1854200"/>
          <p14:tracePt t="16854" x="3211513" y="1862138"/>
          <p14:tracePt t="16871" x="3168650" y="1903413"/>
          <p14:tracePt t="16889" x="3148013" y="1917700"/>
          <p14:tracePt t="16905" x="3133725" y="1924050"/>
          <p14:tracePt t="16921" x="3121025" y="1931988"/>
          <p14:tracePt t="16938" x="3113088" y="1938338"/>
          <p14:tracePt t="16960" x="3098800" y="1944688"/>
          <p14:tracePt t="16979" x="3086100" y="1952625"/>
          <p14:tracePt t="17005" x="3043238" y="1966913"/>
          <p14:tracePt t="17021" x="2979738" y="1987550"/>
          <p14:tracePt t="17039" x="2847975" y="2043113"/>
          <p14:tracePt t="17054" x="2770188" y="2071688"/>
          <p14:tracePt t="17071" x="2651125" y="2120900"/>
          <p14:tracePt t="17088" x="2532063" y="2141538"/>
          <p14:tracePt t="17105" x="2447925" y="2155825"/>
          <p14:tracePt t="17122" x="2273300" y="2182813"/>
          <p14:tracePt t="17124" x="0" y="0"/>
        </p14:tracePtLst>
        <p14:tracePtLst>
          <p14:tracePt t="17387" x="1854200" y="2281238"/>
          <p14:tracePt t="17459" x="1846263" y="2281238"/>
          <p14:tracePt t="17476" x="1833563" y="2274888"/>
          <p14:tracePt t="17489" x="1825625" y="2274888"/>
          <p14:tracePt t="17508" x="1819275" y="2274888"/>
          <p14:tracePt t="17680" x="1860550" y="2274888"/>
          <p14:tracePt t="17693" x="1924050" y="2274888"/>
          <p14:tracePt t="17709" x="1965325" y="2274888"/>
          <p14:tracePt t="17727" x="2035175" y="2274888"/>
          <p14:tracePt t="17739" x="2112963" y="2274888"/>
          <p14:tracePt t="17755" x="2176463" y="2274888"/>
          <p14:tracePt t="17771" x="2217738" y="2274888"/>
          <p14:tracePt t="17789" x="2259013" y="2274888"/>
          <p14:tracePt t="17808" x="2281238" y="2274888"/>
          <p14:tracePt t="17827" x="2308225" y="2274888"/>
          <p14:tracePt t="17842" x="2336800" y="2281238"/>
          <p14:tracePt t="17854" x="2351088" y="2281238"/>
          <p14:tracePt t="17879" x="2413000" y="2287588"/>
          <p14:tracePt t="17906" x="2470150" y="2295525"/>
          <p14:tracePt t="17927" x="2505075" y="2295525"/>
          <p14:tracePt t="17942" x="2532063" y="2295525"/>
          <p14:tracePt t="17959" x="2540000" y="2295525"/>
          <p14:tracePt t="17976" x="2546350" y="2295525"/>
          <p14:tracePt t="18008" x="2554288" y="2295525"/>
          <p14:tracePt t="18147" x="2546350" y="2295525"/>
          <p14:tracePt t="18149" x="2540000" y="2287588"/>
          <p14:tracePt t="18175" x="2482850" y="2281238"/>
          <p14:tracePt t="18193" x="2413000" y="2266950"/>
          <p14:tracePt t="18210" x="2343150" y="2266950"/>
          <p14:tracePt t="18226" x="2308225" y="2260600"/>
          <p14:tracePt t="18243" x="2273300" y="2260600"/>
          <p14:tracePt t="18255" x="2246313" y="2260600"/>
          <p14:tracePt t="18271" x="2224088" y="2260600"/>
          <p14:tracePt t="18291" x="2203450" y="2260600"/>
          <p14:tracePt t="18324" x="2197100" y="2260600"/>
          <p14:tracePt t="18342" x="2189163" y="2260600"/>
          <p14:tracePt t="18355" x="2182813" y="2260600"/>
          <p14:tracePt t="18371" x="2176463" y="2260600"/>
          <p14:tracePt t="18425" x="2168525" y="2260600"/>
          <p14:tracePt t="18930" x="2238375" y="2260600"/>
          <p14:tracePt t="18943" x="2295525" y="2260600"/>
          <p14:tracePt t="18960" x="2357438" y="2260600"/>
          <p14:tracePt t="18972" x="2386013" y="2260600"/>
          <p14:tracePt t="18989" x="2470150" y="2260600"/>
          <p14:tracePt t="19009" x="2505075" y="2260600"/>
          <p14:tracePt t="19022" x="2532063" y="2260600"/>
          <p14:tracePt t="19044" x="2560638" y="2252663"/>
          <p14:tracePt t="19056" x="2574925" y="2252663"/>
          <p14:tracePt t="19075" x="2574925" y="2246313"/>
          <p14:tracePt t="19089" x="2581275" y="2239963"/>
          <p14:tracePt t="19125" x="2581275" y="2232025"/>
          <p14:tracePt t="19210" x="2589213" y="2232025"/>
          <p14:tracePt t="19226" x="2595563" y="2232025"/>
          <p14:tracePt t="19270" x="2601913" y="2225675"/>
          <p14:tracePt t="19290" x="2616200" y="2225675"/>
          <p14:tracePt t="19308" x="2630488" y="2225675"/>
          <p14:tracePt t="19327" x="2659063" y="2211388"/>
          <p14:tracePt t="19357" x="2686050" y="2197100"/>
          <p14:tracePt t="19375" x="2720975" y="2182813"/>
          <p14:tracePt t="19389" x="2755900" y="2155825"/>
          <p14:tracePt t="19406" x="2784475" y="2141538"/>
          <p14:tracePt t="19426" x="2819400" y="2127250"/>
          <p14:tracePt t="19443" x="2825750" y="2127250"/>
          <p14:tracePt t="19461" x="2833688" y="2127250"/>
          <p14:tracePt t="20088" x="2819400" y="2141538"/>
          <p14:tracePt t="20103" x="2805113" y="2162175"/>
          <p14:tracePt t="20123" x="2790825" y="2182813"/>
          <p14:tracePt t="20140" x="2778125" y="2197100"/>
          <p14:tracePt t="20157" x="2763838" y="2205038"/>
          <p14:tracePt t="20158" x="2755900" y="2211388"/>
          <p14:tracePt t="20179" x="2743200" y="2217738"/>
          <p14:tracePt t="20191" x="2720975" y="2232025"/>
          <p14:tracePt t="20207" x="2700338" y="2252663"/>
          <p14:tracePt t="20226" x="2665413" y="2281238"/>
          <p14:tracePt t="20244" x="2630488" y="2301875"/>
          <p14:tracePt t="20257" x="2609850" y="2330450"/>
          <p14:tracePt t="20276" x="2581275" y="2351088"/>
          <p14:tracePt t="20294" x="2554288" y="2371725"/>
          <p14:tracePt t="20311" x="2532063" y="2379663"/>
          <p14:tracePt t="20324" x="2505075" y="2400300"/>
          <p14:tracePt t="20344" x="2490788" y="2414588"/>
          <p14:tracePt t="20346" x="2476500" y="2420938"/>
          <p14:tracePt t="20370" x="2427288" y="2455863"/>
          <p14:tracePt t="20390" x="2386013" y="2484438"/>
          <p14:tracePt t="20409" x="2343150" y="2513013"/>
          <p14:tracePt t="20429" x="2287588" y="2547938"/>
          <p14:tracePt t="20445" x="2266950" y="2568575"/>
          <p14:tracePt t="20458" x="2259013" y="2574925"/>
          <p14:tracePt t="20458" x="2252663" y="2582863"/>
          <p14:tracePt t="20476" x="2238375" y="2595563"/>
          <p14:tracePt t="20490" x="2232025" y="2603500"/>
          <p14:tracePt t="20614" x="2273300" y="2574925"/>
          <p14:tracePt t="20635" x="2378075" y="2476500"/>
          <p14:tracePt t="20661" x="2574925" y="2330450"/>
          <p14:tracePt t="20661" x="2651125" y="2274888"/>
          <p14:tracePt t="20679" x="2778125" y="2190750"/>
          <p14:tracePt t="20696" x="2909888" y="2112963"/>
          <p14:tracePt t="20707" x="2979738" y="2078038"/>
          <p14:tracePt t="20724" x="3014663" y="2057400"/>
          <p14:tracePt t="20744" x="3036888" y="2043113"/>
          <p14:tracePt t="20757" x="3043238" y="2043113"/>
          <p14:tracePt t="20778" x="3043238" y="2028825"/>
          <p14:tracePt t="20791" x="3049588" y="2028825"/>
          <p14:tracePt t="20807" x="3057525" y="2022475"/>
          <p14:tracePt t="20825" x="3057525" y="2008188"/>
          <p14:tracePt t="20826" x="3063875" y="2001838"/>
          <p14:tracePt t="20845" x="3071813" y="1973263"/>
          <p14:tracePt t="20862" x="3086100" y="1944688"/>
          <p14:tracePt t="20864" x="3092450" y="1938338"/>
          <p14:tracePt t="20886" x="3106738" y="1924050"/>
          <p14:tracePt t="20887" x="3113088" y="1917700"/>
          <p14:tracePt t="20912" x="3113088" y="1909763"/>
          <p14:tracePt t="21021" x="3092450" y="1944688"/>
          <p14:tracePt t="21045" x="3036888" y="2001838"/>
          <p14:tracePt t="21057" x="3008313" y="2028825"/>
          <p14:tracePt t="21077" x="2903538" y="2106613"/>
          <p14:tracePt t="21091" x="2833688" y="2162175"/>
          <p14:tracePt t="21111" x="2671763" y="2260600"/>
          <p14:tracePt t="21128" x="2574925" y="2324100"/>
          <p14:tracePt t="21146" x="2505075" y="2371725"/>
          <p14:tracePt t="21162" x="2427288" y="2428875"/>
          <p14:tracePt t="21180" x="2343150" y="2490788"/>
          <p14:tracePt t="21191" x="2322513" y="2498725"/>
          <p14:tracePt t="21208" x="2259013" y="2547938"/>
          <p14:tracePt t="21224" x="2224088" y="2568575"/>
          <p14:tracePt t="21244" x="2203450" y="2589213"/>
          <p14:tracePt t="21257" x="2176463" y="2609850"/>
          <p14:tracePt t="21274" x="2154238" y="2624138"/>
          <p14:tracePt t="21293" x="2141538" y="2630488"/>
          <p14:tracePt t="21307" x="2133600" y="2638425"/>
          <p14:tracePt t="21324" x="2127250" y="2644775"/>
          <p14:tracePt t="21341" x="2119313" y="2652713"/>
          <p14:tracePt t="21358" x="2112963" y="2652713"/>
          <p14:tracePt t="21399" x="2106613" y="2652713"/>
          <p14:tracePt t="24790" x="2406650" y="2595563"/>
          <p14:tracePt t="24808" x="2525713" y="2574925"/>
          <p14:tracePt t="24810" x="2581275" y="2560638"/>
          <p14:tracePt t="24828" x="2720975" y="2540000"/>
          <p14:tracePt t="24847" x="2959100" y="2498725"/>
          <p14:tracePt t="24866" x="3092450" y="2476500"/>
          <p14:tracePt t="24882" x="3203575" y="2470150"/>
          <p14:tracePt t="24894" x="3316288" y="2463800"/>
          <p14:tracePt t="24917" x="3498850" y="2463800"/>
          <p14:tracePt t="24927" x="3560763" y="2463800"/>
          <p14:tracePt t="24945" x="3784600" y="2463800"/>
          <p14:tracePt t="24962" x="3952875" y="2428875"/>
          <p14:tracePt t="24980" x="4113213" y="2406650"/>
          <p14:tracePt t="24994" x="4252913" y="2371725"/>
          <p14:tracePt t="25012" x="4386263" y="2330450"/>
          <p14:tracePt t="25027" x="4441825" y="2301875"/>
          <p14:tracePt t="25044" x="4478338" y="2266950"/>
          <p14:tracePt t="25064" x="4519613" y="2217738"/>
          <p14:tracePt t="25083" x="4533900" y="2176463"/>
          <p14:tracePt t="25099" x="4560888" y="2112963"/>
          <p14:tracePt t="25117" x="4575175" y="2036763"/>
          <p14:tracePt t="25147" x="4603750" y="1917700"/>
          <p14:tracePt t="25164" x="4610100" y="1882775"/>
          <p14:tracePt t="25181" x="4618038" y="1868488"/>
          <p14:tracePt t="25200" x="4618038" y="1854200"/>
          <p14:tracePt t="25249" x="4618038" y="1868488"/>
          <p14:tracePt t="25260" x="4589463" y="1909763"/>
          <p14:tracePt t="25280" x="4560888" y="1973263"/>
          <p14:tracePt t="25281" x="4548188" y="2016125"/>
          <p14:tracePt t="25299" x="4491038" y="2127250"/>
          <p14:tracePt t="25322" x="4449763" y="2246313"/>
          <p14:tracePt t="25346" x="4449763" y="2324100"/>
          <p14:tracePt t="25364" x="4449763" y="2386013"/>
          <p14:tracePt t="25382" x="4456113" y="2441575"/>
          <p14:tracePt t="25398" x="4484688" y="2490788"/>
          <p14:tracePt t="25416" x="4540250" y="2568575"/>
          <p14:tracePt t="25428" x="4560888" y="2595563"/>
          <p14:tracePt t="25448" x="4659313" y="2652713"/>
          <p14:tracePt t="25461" x="4757738" y="2679700"/>
          <p14:tracePt t="25477" x="4841875" y="2687638"/>
          <p14:tracePt t="25499" x="4953000" y="2687638"/>
          <p14:tracePt t="25511" x="5008563" y="2687638"/>
          <p14:tracePt t="25531" x="5114925" y="2644775"/>
          <p14:tracePt t="25544" x="5149850" y="2609850"/>
          <p14:tracePt t="25561" x="5176838" y="2574925"/>
          <p14:tracePt t="25582" x="5211763" y="2513013"/>
          <p14:tracePt t="25599" x="5219700" y="2476500"/>
          <p14:tracePt t="25615" x="5226050" y="2435225"/>
          <p14:tracePt t="25631" x="5226050" y="2386013"/>
          <p14:tracePt t="25644" x="5219700" y="2336800"/>
          <p14:tracePt t="25664" x="5191125" y="2281238"/>
          <p14:tracePt t="25682" x="5162550" y="2225675"/>
          <p14:tracePt t="25699" x="5121275" y="2155825"/>
          <p14:tracePt t="25711" x="5092700" y="2120900"/>
          <p14:tracePt t="25732" x="5037138" y="2057400"/>
          <p14:tracePt t="25744" x="5016500" y="2043113"/>
          <p14:tracePt t="25763" x="4981575" y="2028825"/>
          <p14:tracePt t="25782" x="4953000" y="2028825"/>
          <p14:tracePt t="25794" x="4938713" y="2028825"/>
          <p14:tracePt t="25813" x="4932363" y="2036763"/>
          <p14:tracePt t="25813" x="4918075" y="2043113"/>
          <p14:tracePt t="25827" x="4918075" y="2051050"/>
          <p14:tracePt t="25828" x="4903788" y="2078038"/>
          <p14:tracePt t="25848" x="4897438" y="2106613"/>
          <p14:tracePt t="25866" x="4891088" y="2162175"/>
          <p14:tracePt t="25882" x="4891088" y="2217738"/>
          <p14:tracePt t="25899" x="4903788" y="2274888"/>
          <p14:tracePt t="25911" x="4932363" y="2309813"/>
          <p14:tracePt t="25930" x="4981575" y="2336800"/>
          <p14:tracePt t="25948" x="5080000" y="2393950"/>
          <p14:tracePt t="25962" x="5121275" y="2414588"/>
          <p14:tracePt t="25982" x="5219700" y="2455863"/>
          <p14:tracePt t="25994" x="5281613" y="2470150"/>
          <p14:tracePt t="26011" x="5338763" y="2476500"/>
          <p14:tracePt t="26029" x="5359400" y="2476500"/>
          <p14:tracePt t="26048" x="5386388" y="2476500"/>
          <p14:tracePt t="26068" x="5394325" y="2476500"/>
          <p14:tracePt t="26191" x="5400675" y="2470150"/>
          <p14:tracePt t="26209" x="5408613" y="2463800"/>
          <p14:tracePt t="26230" x="5414963" y="2455863"/>
          <p14:tracePt t="26244" x="5429250" y="2455863"/>
          <p14:tracePt t="26264" x="5435600" y="2441575"/>
          <p14:tracePt t="26278" x="5443538" y="2435225"/>
          <p14:tracePt t="26294" x="5456238" y="2428875"/>
          <p14:tracePt t="26311" x="5470525" y="2420938"/>
          <p14:tracePt t="26329" x="5484813" y="2414588"/>
          <p14:tracePt t="26348" x="5513388" y="2400300"/>
          <p14:tracePt t="26366" x="5513388" y="2393950"/>
          <p14:tracePt t="26541" x="5499100" y="2393950"/>
          <p14:tracePt t="26565" x="5492750" y="2393950"/>
          <p14:tracePt t="26600" x="5484813" y="2393950"/>
          <p14:tracePt t="26662" x="5470525" y="2386013"/>
          <p14:tracePt t="26676" x="5449888" y="2386013"/>
          <p14:tracePt t="26699" x="5429250" y="2379663"/>
          <p14:tracePt t="26711" x="5421313" y="2379663"/>
          <p14:tracePt t="26730" x="5421313" y="2371725"/>
          <p14:tracePt t="26766" x="5429250" y="2359025"/>
          <p14:tracePt t="26783" x="5449888" y="2336800"/>
          <p14:tracePt t="26803" x="5484813" y="2316163"/>
          <p14:tracePt t="26828" x="5540375" y="2274888"/>
          <p14:tracePt t="26845" x="5568950" y="2252663"/>
          <p14:tracePt t="26866" x="5632450" y="2211388"/>
          <p14:tracePt t="26879" x="5667375" y="2182813"/>
          <p14:tracePt t="26899" x="5716588" y="2155825"/>
          <p14:tracePt t="26912" x="5751513" y="2133600"/>
          <p14:tracePt t="26928" x="5786438" y="2112963"/>
          <p14:tracePt t="26949" x="5807075" y="2098675"/>
          <p14:tracePt t="27149" x="5821363" y="2092325"/>
          <p14:tracePt t="27162" x="5834063" y="2078038"/>
          <p14:tracePt t="27182" x="5876925" y="2036763"/>
          <p14:tracePt t="27195" x="5953125" y="1981200"/>
          <p14:tracePt t="27211" x="6057900" y="1903413"/>
          <p14:tracePt t="27228" x="6170613" y="1804988"/>
          <p14:tracePt t="27245" x="6269038" y="1720850"/>
          <p14:tracePt t="27264" x="6388100" y="1609725"/>
          <p14:tracePt t="27284" x="6443663" y="1554163"/>
          <p14:tracePt t="27304" x="6464300" y="1539875"/>
          <p14:tracePt t="27317" x="6492875" y="1519238"/>
          <p14:tracePt t="27333" x="6507163" y="1511300"/>
          <p14:tracePt t="27350" x="6513513" y="1504950"/>
          <p14:tracePt t="27352" x="6513513" y="1497013"/>
          <p14:tracePt t="27367" x="6527800" y="1490663"/>
          <p14:tracePt t="27383" x="6534150" y="1490663"/>
          <p14:tracePt t="27399" x="6542088" y="1484313"/>
          <p14:tracePt t="27412" x="6548438" y="1476375"/>
          <p14:tracePt t="27433" x="6562725" y="1470025"/>
          <p14:tracePt t="27434" x="6562725" y="1462088"/>
          <p14:tracePt t="27446" x="6569075" y="1455738"/>
          <p14:tracePt t="27465" x="6589713" y="1447800"/>
          <p14:tracePt t="27542" x="6562725" y="1484313"/>
          <p14:tracePt t="27553" x="6492875" y="1554163"/>
          <p14:tracePt t="27567" x="6429375" y="1616075"/>
          <p14:tracePt t="27583" x="6318250" y="1714500"/>
          <p14:tracePt t="27584" x="6246813" y="1770063"/>
          <p14:tracePt t="27600" x="6115050" y="1874838"/>
          <p14:tracePt t="27613" x="6065838" y="1909763"/>
          <p14:tracePt t="27632" x="5891213" y="2043113"/>
          <p14:tracePt t="27652" x="5751513" y="2182813"/>
          <p14:tracePt t="27663" x="5716588" y="2211388"/>
          <p14:tracePt t="27683" x="5610225" y="2330450"/>
          <p14:tracePt t="27696" x="5548313" y="2400300"/>
          <p14:tracePt t="27716" x="5513388" y="2441575"/>
          <p14:tracePt t="27735" x="5464175" y="2505075"/>
          <p14:tracePt t="27755" x="5449888" y="2525713"/>
          <p14:tracePt t="27758" x="5443538" y="2525713"/>
          <p14:tracePt t="27780" x="5435600" y="2533650"/>
          <p14:tracePt t="27812" x="5429250" y="2540000"/>
          <p14:tracePt t="27835" x="5456238" y="2513013"/>
          <p14:tracePt t="27852" x="5527675" y="2455863"/>
          <p14:tracePt t="27867" x="5632450" y="2351088"/>
          <p14:tracePt t="27880" x="5737225" y="2260600"/>
          <p14:tracePt t="27896" x="5848350" y="2170113"/>
          <p14:tracePt t="27916" x="6016625" y="2051050"/>
          <p14:tracePt t="27930" x="6100763" y="2001838"/>
          <p14:tracePt t="27949" x="6156325" y="1966913"/>
          <p14:tracePt t="27963" x="6211888" y="1924050"/>
          <p14:tracePt t="27982" x="6246813" y="1889125"/>
          <p14:tracePt t="28000" x="6275388" y="1868488"/>
          <p14:tracePt t="28012" x="6283325" y="1868488"/>
          <p14:tracePt t="28131" x="6254750" y="1889125"/>
          <p14:tracePt t="28146" x="6205538" y="1938338"/>
          <p14:tracePt t="28165" x="6156325" y="1981200"/>
          <p14:tracePt t="28179" x="6065838" y="2057400"/>
          <p14:tracePt t="28200" x="5897563" y="2182813"/>
          <p14:tracePt t="28213" x="5848350" y="2225675"/>
          <p14:tracePt t="28214" x="5807075" y="2260600"/>
          <p14:tracePt t="28232" x="5751513" y="2295525"/>
          <p14:tracePt t="28246" x="5716588" y="2316163"/>
          <p14:tracePt t="28263" x="5694363" y="2330450"/>
          <p14:tracePt t="28282" x="5681663" y="2351088"/>
          <p14:tracePt t="28296" x="5673725" y="2359025"/>
          <p14:tracePt t="28335" x="5659438" y="2365375"/>
          <p14:tracePt t="28350" x="5659438" y="2371725"/>
          <p14:tracePt t="28527" x="5667375" y="2371725"/>
          <p14:tracePt t="28539" x="5673725" y="2365375"/>
          <p14:tracePt t="28565" x="5694363" y="2351088"/>
          <p14:tracePt t="28567" x="5694363" y="2344738"/>
          <p14:tracePt t="28583" x="5702300" y="2336800"/>
          <p14:tracePt t="28636" x="5702300" y="2330450"/>
          <p14:tracePt t="28726" x="5708650" y="2316163"/>
          <p14:tracePt t="28757" x="5743575" y="2281238"/>
          <p14:tracePt t="28770" x="5772150" y="2252663"/>
          <p14:tracePt t="28785" x="5813425" y="2217738"/>
          <p14:tracePt t="28802" x="5842000" y="2197100"/>
          <p14:tracePt t="28820" x="5862638" y="2182813"/>
          <p14:tracePt t="28821" x="5870575" y="2182813"/>
          <p14:tracePt t="28850" x="5911850" y="2162175"/>
          <p14:tracePt t="28868" x="5926138" y="2155825"/>
          <p14:tracePt t="28881" x="5932488" y="2147888"/>
          <p14:tracePt t="28881" x="5946775" y="2147888"/>
          <p14:tracePt t="28904" x="5967413" y="2133600"/>
          <p14:tracePt t="28915" x="5975350" y="2133600"/>
          <p14:tracePt t="28932" x="5981700" y="2127250"/>
          <p14:tracePt t="28933" x="5988050" y="2127250"/>
          <p14:tracePt t="28968" x="6010275" y="2112963"/>
          <p14:tracePt t="28981" x="6016625" y="2112963"/>
          <p14:tracePt t="28997" x="6030913" y="2106613"/>
          <p14:tracePt t="29013" x="6037263" y="2106613"/>
          <p14:tracePt t="29035" x="6051550" y="2106613"/>
          <p14:tracePt t="29051" x="6065838" y="2092325"/>
          <p14:tracePt t="29069" x="6100763" y="2085975"/>
          <p14:tracePt t="29085" x="6115050" y="2078038"/>
          <p14:tracePt t="29097" x="6121400" y="2071688"/>
          <p14:tracePt t="29117" x="6135688" y="2063750"/>
          <p14:tracePt t="29130" x="6149975" y="2057400"/>
          <p14:tracePt t="29477" x="6142038" y="2057400"/>
          <p14:tracePt t="29489" x="6115050" y="2071688"/>
          <p14:tracePt t="29514" x="6045200" y="2120900"/>
          <p14:tracePt t="29531" x="6002338" y="2155825"/>
          <p14:tracePt t="29548" x="5953125" y="2182813"/>
          <p14:tracePt t="29549" x="5932488" y="2205038"/>
          <p14:tracePt t="29569" x="5891213" y="2239963"/>
          <p14:tracePt t="29585" x="5807075" y="2309813"/>
          <p14:tracePt t="29602" x="5751513" y="2351088"/>
          <p14:tracePt t="29614" x="5716588" y="2379663"/>
          <p14:tracePt t="29632" x="5645150" y="2441575"/>
          <p14:tracePt t="29648" x="5624513" y="2463800"/>
          <p14:tracePt t="29664" x="5618163" y="2470150"/>
          <p14:tracePt t="29681" x="5610225" y="2484438"/>
          <p14:tracePt t="29698" x="5603875" y="2484438"/>
          <p14:tracePt t="29801" x="5603875" y="2490788"/>
          <p14:tracePt t="29820" x="5583238" y="2505075"/>
          <p14:tracePt t="29836" x="5568950" y="2519363"/>
          <p14:tracePt t="29849" x="5534025" y="2547938"/>
          <p14:tracePt t="29868" x="5499100" y="2568575"/>
          <p14:tracePt t="29887" x="5443538" y="2609850"/>
          <p14:tracePt t="29903" x="5400675" y="2638425"/>
          <p14:tracePt t="29915" x="5380038" y="2659063"/>
          <p14:tracePt t="29935" x="5310188" y="2722563"/>
          <p14:tracePt t="29944" x="5281613" y="2749550"/>
          <p14:tracePt t="29966" x="5191125" y="2833688"/>
          <p14:tracePt t="29984" x="5114925" y="2903538"/>
          <p14:tracePt t="30003" x="5065713" y="2952750"/>
          <p14:tracePt t="30023" x="5008563" y="3001963"/>
          <p14:tracePt t="30035" x="4973638" y="3036888"/>
          <p14:tracePt t="30053" x="4967288" y="3044825"/>
          <p14:tracePt t="30069" x="4967288" y="3051175"/>
          <p14:tracePt t="31447" x="4960938" y="3051175"/>
          <p14:tracePt t="31463" x="4946650" y="3051175"/>
          <p14:tracePt t="31487" x="4938713" y="3051175"/>
          <p14:tracePt t="31508" x="4926013" y="3057525"/>
          <p14:tracePt t="31537" x="4918075" y="3057525"/>
          <p14:tracePt t="36556" x="0" y="0"/>
        </p14:tracePtLst>
        <p14:tracePtLst>
          <p14:tracePt t="38418" x="4784725" y="2589213"/>
          <p14:tracePt t="38619" x="4792663" y="2589213"/>
          <p14:tracePt t="38635" x="4813300" y="2589213"/>
          <p14:tracePt t="38657" x="4827588" y="2589213"/>
          <p14:tracePt t="38678" x="4833938" y="2589213"/>
          <p14:tracePt t="38959" x="4833938" y="2533650"/>
          <p14:tracePt t="38977" x="4854575" y="2428875"/>
          <p14:tracePt t="38990" x="4876800" y="2359025"/>
          <p14:tracePt t="39006" x="4932363" y="2190750"/>
          <p14:tracePt t="39027" x="4960938" y="2120900"/>
          <p14:tracePt t="39040" x="4973638" y="2043113"/>
          <p14:tracePt t="39060" x="4973638" y="2016125"/>
          <p14:tracePt t="39072" x="4973638" y="2008188"/>
          <p14:tracePt t="39108" x="4960938" y="2008188"/>
          <p14:tracePt t="39126" x="4946650" y="2008188"/>
          <p14:tracePt t="39144" x="4932363" y="2008188"/>
          <p14:tracePt t="39161" x="4903788" y="2008188"/>
          <p14:tracePt t="39178" x="4883150" y="2008188"/>
          <p14:tracePt t="39179" x="4868863" y="2016125"/>
          <p14:tracePt t="39195" x="4827588" y="2051050"/>
          <p14:tracePt t="39211" x="4778375" y="2106613"/>
          <p14:tracePt t="39224" x="4737100" y="2170113"/>
          <p14:tracePt t="39240" x="4702175" y="2246313"/>
          <p14:tracePt t="39259" x="4679950" y="2316163"/>
          <p14:tracePt t="39273" x="4673600" y="2359025"/>
          <p14:tracePt t="39290" x="4673600" y="2393950"/>
          <p14:tracePt t="39308" x="4679950" y="2428875"/>
          <p14:tracePt t="39326" x="4702175" y="2449513"/>
          <p14:tracePt t="39339" x="4729163" y="2463800"/>
          <p14:tracePt t="39355" x="4743450" y="2463800"/>
          <p14:tracePt t="39372" x="4757738" y="2463800"/>
          <p14:tracePt t="39389" x="4778375" y="2463800"/>
          <p14:tracePt t="39406" x="4813300" y="2435225"/>
          <p14:tracePt t="39422" x="4848225" y="2406650"/>
          <p14:tracePt t="39440" x="4883150" y="2359025"/>
          <p14:tracePt t="39461" x="4938713" y="2274888"/>
          <p14:tracePt t="39473" x="4960938" y="2217738"/>
          <p14:tracePt t="39492" x="4960938" y="2205038"/>
          <p14:tracePt t="39511" x="4960938" y="2197100"/>
          <p14:tracePt t="39569" x="4946650" y="2197100"/>
          <p14:tracePt t="39582" x="4938713" y="2205038"/>
          <p14:tracePt t="39585" x="4938713" y="2211388"/>
          <p14:tracePt t="39609" x="4911725" y="2217738"/>
          <p14:tracePt t="39627" x="4911725" y="2232025"/>
          <p14:tracePt t="39652" x="4903788" y="2239963"/>
          <p14:tracePt t="39676" x="4897438" y="2260600"/>
          <p14:tracePt t="39694" x="4883150" y="2274888"/>
          <p14:tracePt t="39710" x="4876800" y="2301875"/>
          <p14:tracePt t="39723" x="4868863" y="2324100"/>
          <p14:tracePt t="39743" x="4848225" y="2351088"/>
          <p14:tracePt t="39760" x="4833938" y="2371725"/>
          <p14:tracePt t="39772" x="4819650" y="2406650"/>
          <p14:tracePt t="39795" x="4772025" y="2484438"/>
          <p14:tracePt t="39806" x="4743450" y="2533650"/>
          <p14:tracePt t="39827" x="4638675" y="2679700"/>
          <p14:tracePt t="39844" x="4560888" y="2757488"/>
          <p14:tracePt t="39856" x="4484688" y="2833688"/>
          <p14:tracePt t="39872" x="4394200" y="2917825"/>
          <p14:tracePt t="39895" x="4246563" y="3044825"/>
          <p14:tracePt t="39911" x="4127500" y="3127375"/>
          <p14:tracePt t="39929" x="3932238" y="3268663"/>
          <p14:tracePt t="39945" x="3813175" y="3344863"/>
          <p14:tracePt t="39961" x="3673475" y="3435350"/>
          <p14:tracePt t="39979" x="3546475" y="3505200"/>
          <p14:tracePt t="39990" x="3435350" y="3548063"/>
          <p14:tracePt t="40009" x="3322638" y="3576638"/>
          <p14:tracePt t="40027" x="3176588" y="3603625"/>
          <p14:tracePt t="40040" x="3141663" y="3611563"/>
          <p14:tracePt t="40056" x="3014663" y="3632200"/>
          <p14:tracePt t="40073" x="2932113" y="3659188"/>
          <p14:tracePt t="40095" x="2770188" y="3708400"/>
          <p14:tracePt t="40117" x="2644775" y="3736975"/>
          <p14:tracePt t="40144" x="2519363" y="3765550"/>
          <p14:tracePt t="40161" x="2413000" y="3786188"/>
          <p14:tracePt t="40178" x="2365375" y="3786188"/>
          <p14:tracePt t="40194" x="2301875" y="3792538"/>
          <p14:tracePt t="40207" x="2259013" y="3792538"/>
          <p14:tracePt t="40227" x="2203450" y="3800475"/>
          <p14:tracePt t="40240" x="2154238" y="3813175"/>
          <p14:tracePt t="40256" x="2112963" y="3821113"/>
          <p14:tracePt t="40276" x="2049463" y="3841750"/>
          <p14:tracePt t="40290" x="2028825" y="3848100"/>
          <p14:tracePt t="40309" x="1993900" y="3856038"/>
          <p14:tracePt t="40323" x="1973263" y="3870325"/>
          <p14:tracePt t="40340" x="1958975" y="3876675"/>
          <p14:tracePt t="40357" x="1930400" y="3890963"/>
          <p14:tracePt t="40376" x="1903413" y="3897313"/>
          <p14:tracePt t="40402" x="1860550" y="3919538"/>
          <p14:tracePt t="40423" x="1846263" y="3925888"/>
          <p14:tracePt t="40441" x="1833563" y="3932238"/>
          <p14:tracePt t="40457" x="1825625" y="3932238"/>
          <p14:tracePt t="40524" x="1819275" y="3932238"/>
          <p14:tracePt t="40556" x="1819275" y="3925888"/>
          <p14:tracePt t="40569" x="1819275" y="3919538"/>
          <p14:tracePt t="40590" x="1819275" y="3905250"/>
          <p14:tracePt t="40606" x="1833563" y="3897313"/>
          <p14:tracePt t="40625" x="1833563" y="3876675"/>
          <p14:tracePt t="40626" x="1839913" y="3876675"/>
          <p14:tracePt t="40645" x="1839913" y="3862388"/>
          <p14:tracePt t="40661" x="1839913" y="3856038"/>
          <p14:tracePt t="40678" x="1839913" y="3841750"/>
          <p14:tracePt t="40694" x="1839913" y="3835400"/>
          <p14:tracePt t="40728" x="1819275" y="3813175"/>
          <p14:tracePt t="40740" x="1763713" y="3792538"/>
          <p14:tracePt t="40760" x="1700213" y="3771900"/>
          <p14:tracePt t="40779" x="1609725" y="3757613"/>
          <p14:tracePt t="40791" x="1560513" y="3743325"/>
          <p14:tracePt t="40807" x="1517650" y="3736975"/>
          <p14:tracePt t="41337" x="1497013" y="3736975"/>
          <p14:tracePt t="41339" x="1482725" y="3736975"/>
          <p14:tracePt t="41363" x="1427163" y="3736975"/>
          <p14:tracePt t="41379" x="1392238" y="3736975"/>
          <p14:tracePt t="41395" x="1363663" y="3743325"/>
          <p14:tracePt t="41412" x="1350963" y="3743325"/>
          <p14:tracePt t="41430" x="1343025" y="3743325"/>
          <p14:tracePt t="41505" x="1336675" y="3743325"/>
          <p14:tracePt t="41525" x="1328738" y="3743325"/>
          <p14:tracePt t="41526" x="1322388" y="3751263"/>
          <p14:tracePt t="41544" x="1316038" y="3751263"/>
          <p14:tracePt t="41558" x="1301750" y="3751263"/>
          <p14:tracePt t="41577" x="1293813" y="3751263"/>
          <p14:tracePt t="41608" x="1287463" y="3751263"/>
          <p14:tracePt t="41709" x="1279525" y="3751263"/>
          <p14:tracePt t="41724" x="1273175" y="3751263"/>
          <p14:tracePt t="41741" x="1266825" y="3751263"/>
          <p14:tracePt t="41762" x="1238250" y="3751263"/>
          <p14:tracePt t="41779" x="1217613" y="3751263"/>
          <p14:tracePt t="41791" x="1174750" y="3751263"/>
          <p14:tracePt t="41809" x="1127125" y="3751263"/>
          <p14:tracePt t="41828" x="1063625" y="3751263"/>
          <p14:tracePt t="41841" x="1035050" y="3751263"/>
          <p14:tracePt t="41860" x="1014413" y="3757613"/>
          <p14:tracePt t="41886" x="1008063" y="3757613"/>
          <p14:tracePt t="41905" x="1000125" y="3757613"/>
          <p14:tracePt t="42489" x="1028700" y="3757613"/>
          <p14:tracePt t="42511" x="1069975" y="3757613"/>
          <p14:tracePt t="42528" x="1119188" y="3751263"/>
          <p14:tracePt t="42547" x="1223963" y="3736975"/>
          <p14:tracePt t="42563" x="1266825" y="3736975"/>
          <p14:tracePt t="42588" x="1316038" y="3730625"/>
          <p14:tracePt t="42610" x="1328738" y="3730625"/>
          <p14:tracePt t="42630" x="1336675" y="3730625"/>
          <p14:tracePt t="42647" x="1357313" y="3722688"/>
          <p14:tracePt t="42663" x="1371600" y="3722688"/>
          <p14:tracePt t="42680" x="1398588" y="3716338"/>
          <p14:tracePt t="42681" x="1412875" y="3716338"/>
          <p14:tracePt t="42691" x="1427163" y="3708400"/>
          <p14:tracePt t="42708" x="1462088" y="3708400"/>
          <p14:tracePt t="42729" x="1482725" y="3708400"/>
          <p14:tracePt t="42743" x="1490663" y="3702050"/>
          <p14:tracePt t="42761" x="1497013" y="3702050"/>
          <p14:tracePt t="42779" x="1504950" y="3695700"/>
          <p14:tracePt t="42795" x="1511300" y="3695700"/>
          <p14:tracePt t="42809" x="1525588" y="3695700"/>
          <p14:tracePt t="42828" x="1560513" y="3695700"/>
          <p14:tracePt t="42842" x="1622425" y="3695700"/>
          <p14:tracePt t="42860" x="1714500" y="3687763"/>
          <p14:tracePt t="42862" x="1763713" y="3681413"/>
          <p14:tracePt t="42880" x="1846263" y="3681413"/>
          <p14:tracePt t="42897" x="1958975" y="3681413"/>
          <p14:tracePt t="42913" x="2141538" y="3681413"/>
          <p14:tracePt t="42930" x="2259013" y="3681413"/>
          <p14:tracePt t="42944" x="2343150" y="3681413"/>
          <p14:tracePt t="42963" x="2420938" y="3681413"/>
          <p14:tracePt t="42976" x="2447925" y="3681413"/>
          <p14:tracePt t="42992" x="2455863" y="3673475"/>
          <p14:tracePt t="44020" x="2427288" y="3708400"/>
          <p14:tracePt t="44046" x="2330450" y="3800475"/>
          <p14:tracePt t="44063" x="2252663" y="3862388"/>
          <p14:tracePt t="44077" x="2168525" y="3890963"/>
          <p14:tracePt t="44097" x="2057400" y="3954463"/>
          <p14:tracePt t="44098" x="2028825" y="3975100"/>
          <p14:tracePt t="44115" x="1952625" y="4024313"/>
          <p14:tracePt t="44131" x="1903413" y="4044950"/>
          <p14:tracePt t="44149" x="1881188" y="4059238"/>
          <p14:tracePt t="44160" x="1874838" y="4059238"/>
          <p14:tracePt t="44177" x="1868488" y="4065588"/>
          <p14:tracePt t="44193" x="1860550" y="4073525"/>
          <p14:tracePt t="44214" x="1825625" y="4086225"/>
          <p14:tracePt t="44227" x="1804988" y="4100513"/>
          <p14:tracePt t="44243" x="1798638" y="4108450"/>
          <p14:tracePt t="44260" x="1784350" y="4114800"/>
          <p14:tracePt t="44280" x="1763713" y="4129088"/>
          <p14:tracePt t="44298" x="1741488" y="4135438"/>
          <p14:tracePt t="44322" x="1706563" y="4143375"/>
          <p14:tracePt t="44324" x="1700213" y="4149725"/>
          <p14:tracePt t="44348" x="1685925" y="4149725"/>
          <p14:tracePt t="44365" x="1679575" y="4149725"/>
          <p14:tracePt t="44446" x="1671638" y="4149725"/>
          <p14:tracePt t="44460" x="1665288" y="4149725"/>
          <p14:tracePt t="44480" x="1657350" y="4149725"/>
          <p14:tracePt t="44498" x="1644650" y="4149725"/>
          <p14:tracePt t="44515" x="1636713" y="4149725"/>
          <p14:tracePt t="44530" x="1622425" y="4149725"/>
          <p14:tracePt t="44543" x="1616075" y="4149725"/>
          <p14:tracePt t="44560" x="1601788" y="4149725"/>
          <p14:tracePt t="44570" x="1587500" y="4149725"/>
          <p14:tracePt t="44595" x="1574800" y="4156075"/>
          <p14:tracePt t="44610" x="1566863" y="4156075"/>
          <p14:tracePt t="44631" x="1560513" y="4156075"/>
          <p14:tracePt t="44647" x="1560513" y="4164013"/>
          <p14:tracePt t="44667" x="1552575" y="4170363"/>
          <p14:tracePt t="44696" x="1546225" y="4170363"/>
          <p14:tracePt t="44715" x="1531938" y="4170363"/>
          <p14:tracePt t="44731" x="1525588" y="4170363"/>
          <p14:tracePt t="44790" x="1517650" y="4170363"/>
          <p14:tracePt t="44821" x="1511300" y="4164013"/>
          <p14:tracePt t="44833" x="1504950" y="4156075"/>
          <p14:tracePt t="44848" x="1504950" y="4149725"/>
          <p14:tracePt t="44865" x="1497013" y="4149725"/>
          <p14:tracePt t="44882" x="1490663" y="4143375"/>
          <p14:tracePt t="44898" x="1490663" y="4135438"/>
          <p14:tracePt t="44912" x="1476375" y="4135438"/>
          <p14:tracePt t="44931" x="1476375" y="4129088"/>
          <p14:tracePt t="51317" x="1363663" y="4079875"/>
          <p14:tracePt t="51334" x="1350963" y="4079875"/>
          <p14:tracePt t="52006" x="1363663" y="4079875"/>
          <p14:tracePt t="52040" x="1371600" y="4079875"/>
          <p14:tracePt t="53521" x="1392238" y="4079875"/>
          <p14:tracePt t="53539" x="1441450" y="4079875"/>
          <p14:tracePt t="53552" x="1476375" y="4079875"/>
          <p14:tracePt t="53568" x="1511300" y="4079875"/>
          <p14:tracePt t="53588" x="1560513" y="4079875"/>
          <p14:tracePt t="53682" x="1566863" y="4079875"/>
          <p14:tracePt t="53698" x="1581150" y="4079875"/>
          <p14:tracePt t="53700" x="1595438" y="4073525"/>
          <p14:tracePt t="53720" x="1601788" y="4073525"/>
          <p14:tracePt t="53739" x="1616075" y="4065588"/>
          <p14:tracePt t="53756" x="1622425" y="4065588"/>
          <p14:tracePt t="53773" x="1644650" y="4065588"/>
          <p14:tracePt t="53784" x="1651000" y="4065588"/>
          <p14:tracePt t="53804" x="1671638" y="4065588"/>
          <p14:tracePt t="53805" x="1671638" y="4059238"/>
          <p14:tracePt t="53822" x="1693863" y="4059238"/>
          <p14:tracePt t="53835" x="1700213" y="4059238"/>
          <p14:tracePt t="53852" x="1714500" y="4059238"/>
          <p14:tracePt t="53868" x="1720850" y="4059238"/>
          <p14:tracePt t="53888" x="1741488" y="4059238"/>
          <p14:tracePt t="53920" x="1770063" y="4051300"/>
          <p14:tracePt t="53939" x="1798638" y="4051300"/>
          <p14:tracePt t="53951" x="1804988" y="4051300"/>
          <p14:tracePt t="53965" x="1825625" y="4051300"/>
          <p14:tracePt t="53988" x="1839913" y="4051300"/>
          <p14:tracePt t="54006" x="1846263" y="4051300"/>
          <p14:tracePt t="54022" x="1874838" y="4051300"/>
          <p14:tracePt t="54039" x="1903413" y="4051300"/>
          <p14:tracePt t="54052" x="1930400" y="4051300"/>
          <p14:tracePt t="54068" x="1952625" y="4051300"/>
          <p14:tracePt t="54085" x="1979613" y="4051300"/>
          <p14:tracePt t="54101" x="1987550" y="4051300"/>
          <p14:tracePt t="54121" x="2008188" y="4051300"/>
          <p14:tracePt t="54139" x="2022475" y="4051300"/>
          <p14:tracePt t="54151" x="2028825" y="4051300"/>
          <p14:tracePt t="54168" x="2043113" y="4051300"/>
          <p14:tracePt t="54188" x="2063750" y="4051300"/>
          <p14:tracePt t="54214" x="2084388" y="4051300"/>
          <p14:tracePt t="54235" x="2106613" y="4051300"/>
          <p14:tracePt t="54251" x="2141538" y="4051300"/>
          <p14:tracePt t="54273" x="2176463" y="4051300"/>
          <p14:tracePt t="54285" x="2211388" y="4051300"/>
          <p14:tracePt t="54302" x="2224088" y="4051300"/>
          <p14:tracePt t="54318" x="2238375" y="4051300"/>
          <p14:tracePt t="54556" x="2266950" y="4051300"/>
          <p14:tracePt t="54569" x="2301875" y="4051300"/>
          <p14:tracePt t="54588" x="2351088" y="4059238"/>
          <p14:tracePt t="54606" x="2400300" y="4059238"/>
          <p14:tracePt t="54623" x="2455863" y="4059238"/>
          <p14:tracePt t="54635" x="2476500" y="4059238"/>
          <p14:tracePt t="55495" x="2532063" y="4024313"/>
          <p14:tracePt t="55503" x="2554288" y="4002088"/>
          <p14:tracePt t="55523" x="2686050" y="3919538"/>
          <p14:tracePt t="55536" x="2735263" y="3884613"/>
          <p14:tracePt t="55537" x="2790825" y="3841750"/>
          <p14:tracePt t="55557" x="2889250" y="3771900"/>
          <p14:tracePt t="55570" x="2979738" y="3716338"/>
          <p14:tracePt t="55589" x="3113088" y="3638550"/>
          <p14:tracePt t="55606" x="3190875" y="3611563"/>
          <p14:tracePt t="55623" x="3252788" y="3582988"/>
          <p14:tracePt t="55637" x="3330575" y="3568700"/>
          <p14:tracePt t="55657" x="3470275" y="3519488"/>
          <p14:tracePt t="55669" x="3511550" y="3505200"/>
          <p14:tracePt t="55687" x="3644900" y="3435350"/>
          <p14:tracePt t="55703" x="3714750" y="3400425"/>
          <p14:tracePt t="55726" x="3813175" y="3344863"/>
          <p14:tracePt t="55743" x="3833813" y="3330575"/>
          <p14:tracePt t="55773" x="3840163" y="3330575"/>
          <p14:tracePt t="55901" x="3848100" y="3330575"/>
          <p14:tracePt t="55917" x="3897313" y="3309938"/>
          <p14:tracePt t="55937" x="4064000" y="3240088"/>
          <p14:tracePt t="55954" x="4225925" y="3141663"/>
          <p14:tracePt t="55974" x="4630738" y="2855913"/>
          <p14:tracePt t="55992" x="4995863" y="2609850"/>
          <p14:tracePt t="56003" x="5316538" y="2400300"/>
          <p14:tracePt t="56020" x="5470525" y="2295525"/>
          <p14:tracePt t="56037" x="5562600" y="2225675"/>
          <p14:tracePt t="56057" x="5568950" y="2205038"/>
          <p14:tracePt t="56074" x="5568950" y="2197100"/>
          <p14:tracePt t="56106" x="5562600" y="2197100"/>
          <p14:tracePt t="56123" x="5554663" y="2197100"/>
          <p14:tracePt t="56137" x="5540375" y="2197100"/>
          <p14:tracePt t="56155" x="5534025" y="2197100"/>
          <p14:tracePt t="56174" x="5505450" y="2205038"/>
          <p14:tracePt t="56200" x="5470525" y="2205038"/>
          <p14:tracePt t="56224" x="5456238" y="2205038"/>
          <p14:tracePt t="56242" x="5443538" y="2205038"/>
          <p14:tracePt t="56254" x="5443538" y="2211388"/>
          <p14:tracePt t="56274" x="5414963" y="2211388"/>
          <p14:tracePt t="56287" x="5386388" y="2225675"/>
          <p14:tracePt t="56307" x="5345113" y="2232025"/>
          <p14:tracePt t="56320" x="5275263" y="2266950"/>
          <p14:tracePt t="56336" x="5211763" y="2301875"/>
          <p14:tracePt t="56359" x="5127625" y="2336800"/>
          <p14:tracePt t="56375" x="5086350" y="2359025"/>
          <p14:tracePt t="56387" x="5057775" y="2371725"/>
          <p14:tracePt t="56408" x="5037138" y="2386013"/>
          <p14:tracePt t="56433" x="5022850" y="2393950"/>
          <p14:tracePt t="56568" x="5022850" y="2400300"/>
          <p14:tracePt t="56588" x="5008563" y="2428875"/>
          <p14:tracePt t="56607" x="4967288" y="2484438"/>
          <p14:tracePt t="56620" x="4897438" y="2574925"/>
          <p14:tracePt t="56637" x="4799013" y="2679700"/>
          <p14:tracePt t="56657" x="4603750" y="2903538"/>
          <p14:tracePt t="56675" x="4470400" y="3057525"/>
          <p14:tracePt t="56692" x="4217988" y="3338513"/>
          <p14:tracePt t="56709" x="4092575" y="3492500"/>
          <p14:tracePt t="56725" x="4008438" y="3576638"/>
          <p14:tracePt t="56742" x="3946525" y="3646488"/>
          <p14:tracePt t="56759" x="3897313" y="3687763"/>
          <p14:tracePt t="56771" x="3883025" y="3702050"/>
          <p14:tracePt t="56789" x="3840163" y="3743325"/>
          <p14:tracePt t="56804" x="3819525" y="3765550"/>
          <p14:tracePt t="56823" x="3805238" y="3786188"/>
          <p14:tracePt t="56837" x="3778250" y="3800475"/>
          <p14:tracePt t="56855" x="3743325" y="3821113"/>
          <p14:tracePt t="56870" x="3694113" y="3841750"/>
          <p14:tracePt t="56889" x="3589338" y="3890963"/>
          <p14:tracePt t="56903" x="3505200" y="3932238"/>
          <p14:tracePt t="56917" x="3449638" y="3960813"/>
          <p14:tracePt t="56939" x="3392488" y="3981450"/>
          <p14:tracePt t="56940" x="3365500" y="3995738"/>
          <p14:tracePt t="56958" x="3309938" y="4010025"/>
          <p14:tracePt t="56975" x="3287713" y="4010025"/>
          <p14:tracePt t="56988" x="3252788" y="4010025"/>
          <p14:tracePt t="57009" x="3182938" y="4010025"/>
          <p14:tracePt t="57021" x="3162300" y="4010025"/>
          <p14:tracePt t="57037" x="3098800" y="4002088"/>
          <p14:tracePt t="57059" x="3057525" y="3995738"/>
          <p14:tracePt t="57060" x="3028950" y="3995738"/>
          <p14:tracePt t="57071" x="3001963" y="3989388"/>
          <p14:tracePt t="57087" x="2959100" y="3989388"/>
          <p14:tracePt t="57109" x="2897188" y="3989388"/>
          <p14:tracePt t="57120" x="2868613" y="3989388"/>
          <p14:tracePt t="57138" x="2847975" y="3989388"/>
          <p14:tracePt t="57176" x="2840038" y="3995738"/>
          <p14:tracePt t="57256" x="2868613" y="4002088"/>
          <p14:tracePt t="57271" x="2903538" y="4002088"/>
          <p14:tracePt t="57287" x="2938463" y="4002088"/>
          <p14:tracePt t="57309" x="3043238" y="4010025"/>
          <p14:tracePt t="57320" x="3071813" y="4010025"/>
          <p14:tracePt t="57337" x="3155950" y="4010025"/>
          <p14:tracePt t="57354" x="3217863" y="4010025"/>
          <p14:tracePt t="57375" x="3287713" y="4010025"/>
          <p14:tracePt t="57387" x="3302000" y="4010025"/>
          <p14:tracePt t="57404" x="3336925" y="4010025"/>
          <p14:tracePt t="57421" x="3351213" y="4010025"/>
          <p14:tracePt t="57437" x="3365500" y="4002088"/>
          <p14:tracePt t="57457" x="3379788" y="4002088"/>
          <p14:tracePt t="57492" x="3386138" y="3995738"/>
          <p14:tracePt t="57521" x="3392488" y="3995738"/>
          <p14:tracePt t="57543" x="3406775" y="3995738"/>
          <p14:tracePt t="57662" x="3414713" y="3995738"/>
          <p14:tracePt t="57724" x="3421063" y="3995738"/>
          <p14:tracePt t="57957" x="3427413" y="3981450"/>
          <p14:tracePt t="57975" x="3546475" y="3870325"/>
          <p14:tracePt t="57990" x="3659188" y="3757613"/>
          <p14:tracePt t="58008" x="3813175" y="3611563"/>
          <p14:tracePt t="58026" x="3967163" y="3463925"/>
          <p14:tracePt t="58028" x="4037013" y="3400425"/>
          <p14:tracePt t="58039" x="4086225" y="3359150"/>
          <p14:tracePt t="58059" x="4275138" y="3198813"/>
          <p14:tracePt t="58072" x="4379913" y="3100388"/>
          <p14:tracePt t="58091" x="4484688" y="2995613"/>
          <p14:tracePt t="58105" x="4603750" y="2868613"/>
          <p14:tracePt t="58128" x="4764088" y="2708275"/>
          <p14:tracePt t="58150" x="4876800" y="2617788"/>
          <p14:tracePt t="58172" x="4960938" y="2547938"/>
          <p14:tracePt t="58193" x="5051425" y="2455863"/>
          <p14:tracePt t="58211" x="5127625" y="2406650"/>
          <p14:tracePt t="58222" x="5184775" y="2351088"/>
          <p14:tracePt t="58242" x="5246688" y="2281238"/>
          <p14:tracePt t="58260" x="5316538" y="2197100"/>
          <p14:tracePt t="58271" x="5345113" y="2176463"/>
          <p14:tracePt t="58292" x="5400675" y="2120900"/>
          <p14:tracePt t="58305" x="5429250" y="2092325"/>
          <p14:tracePt t="58328" x="5513388" y="2036763"/>
          <p14:tracePt t="58338" x="5562600" y="2001838"/>
          <p14:tracePt t="58358" x="5618163" y="1952625"/>
          <p14:tracePt t="58375" x="5653088" y="1917700"/>
          <p14:tracePt t="58388" x="5702300" y="1882775"/>
          <p14:tracePt t="58405" x="5757863" y="1847850"/>
          <p14:tracePt t="58427" x="5842000" y="1798638"/>
          <p14:tracePt t="58443" x="5870575" y="1778000"/>
          <p14:tracePt t="58460" x="5883275" y="1778000"/>
          <p14:tracePt t="58476" x="5891213" y="1778000"/>
          <p14:tracePt t="58523" x="5813425" y="1839913"/>
          <p14:tracePt t="58543" x="5694363" y="1938338"/>
          <p14:tracePt t="58555" x="5540375" y="2043113"/>
          <p14:tracePt t="58576" x="5184775" y="2281238"/>
          <p14:tracePt t="58588" x="5114925" y="2336800"/>
          <p14:tracePt t="58608" x="4784725" y="2560638"/>
          <p14:tracePt t="58626" x="4610100" y="2667000"/>
          <p14:tracePt t="58628" x="4533900" y="2714625"/>
          <p14:tracePt t="58643" x="4421188" y="2784475"/>
          <p14:tracePt t="58660" x="4310063" y="2882900"/>
          <p14:tracePt t="58677" x="4217988" y="2987675"/>
          <p14:tracePt t="58694" x="4106863" y="3127375"/>
          <p14:tracePt t="58711" x="4051300" y="3190875"/>
          <p14:tracePt t="58728" x="4008438" y="3233738"/>
          <p14:tracePt t="58739" x="3987800" y="3260725"/>
          <p14:tracePt t="58760" x="3973513" y="3281363"/>
          <p14:tracePt t="58820" x="3973513" y="3275013"/>
          <p14:tracePt t="58834" x="4029075" y="3240088"/>
          <p14:tracePt t="58857" x="4205288" y="3127375"/>
          <p14:tracePt t="58871" x="4344988" y="3022600"/>
          <p14:tracePt t="58889" x="4673600" y="2813050"/>
          <p14:tracePt t="58906" x="4891088" y="2644775"/>
          <p14:tracePt t="58922" x="5043488" y="2519363"/>
          <p14:tracePt t="58943" x="5324475" y="2295525"/>
          <p14:tracePt t="58960" x="5456238" y="2190750"/>
          <p14:tracePt t="58972" x="5562600" y="2106613"/>
          <p14:tracePt t="58989" x="5694363" y="2001838"/>
          <p14:tracePt t="59009" x="5813425" y="1917700"/>
          <p14:tracePt t="59009" x="5870575" y="1882775"/>
          <p14:tracePt t="59023" x="5911850" y="1854200"/>
          <p14:tracePt t="59024" x="5953125" y="1827213"/>
          <p14:tracePt t="59039" x="5995988" y="1804988"/>
          <p14:tracePt t="59055" x="6080125" y="1763713"/>
          <p14:tracePt t="59076" x="6107113" y="1763713"/>
          <p14:tracePt t="59077" x="6121400" y="1755775"/>
          <p14:tracePt t="59089" x="6135688" y="1749425"/>
          <p14:tracePt t="59108" x="6156325" y="1743075"/>
          <p14:tracePt t="59126" x="6164263" y="1735138"/>
          <p14:tracePt t="59225" x="6149975" y="1743075"/>
          <p14:tracePt t="59241" x="6086475" y="1778000"/>
          <p14:tracePt t="59242" x="6037263" y="1812925"/>
          <p14:tracePt t="59256" x="5988050" y="1839913"/>
          <p14:tracePt t="59275" x="5667375" y="2051050"/>
          <p14:tracePt t="59289" x="5400675" y="2246313"/>
          <p14:tracePt t="59308" x="5141913" y="2428875"/>
          <p14:tracePt t="59309" x="5008563" y="2540000"/>
          <p14:tracePt t="59327" x="4778375" y="2749550"/>
          <p14:tracePt t="59340" x="4630738" y="2897188"/>
          <p14:tracePt t="59356" x="4470400" y="3051175"/>
          <p14:tracePt t="59376" x="4337050" y="3205163"/>
          <p14:tracePt t="59378" x="4275138" y="3275013"/>
          <p14:tracePt t="59399" x="4183063" y="3422650"/>
          <p14:tracePt t="59401" x="4141788" y="3478213"/>
          <p14:tracePt t="59427" x="4029075" y="3708400"/>
          <p14:tracePt t="59445" x="3946525" y="3940175"/>
          <p14:tracePt t="59456" x="3911600" y="4016375"/>
          <p14:tracePt t="59472" x="3868738" y="4129088"/>
          <p14:tracePt t="59489" x="3805238" y="4283075"/>
          <p14:tracePt t="59511" x="3770313" y="4344988"/>
          <p14:tracePt t="59513" x="3749675" y="4387850"/>
          <p14:tracePt t="59523" x="3743325" y="4402138"/>
          <p14:tracePt t="59544" x="3735388" y="4416425"/>
          <p14:tracePt t="59618" x="3722688" y="4402138"/>
          <p14:tracePt t="59630" x="3722688" y="4387850"/>
          <p14:tracePt t="59644" x="3714750" y="4352925"/>
          <p14:tracePt t="59661" x="3700463" y="4318000"/>
          <p14:tracePt t="59662" x="3700463" y="4310063"/>
          <p14:tracePt t="59677" x="3687763" y="4297363"/>
          <p14:tracePt t="59694" x="3687763" y="4289425"/>
          <p14:tracePt t="59706" x="3679825" y="4283075"/>
          <p14:tracePt t="59739" x="3679825" y="4275138"/>
          <p14:tracePt t="59867" x="3673475" y="4275138"/>
          <p14:tracePt t="59898" x="3644900" y="4262438"/>
          <p14:tracePt t="59903" x="3624263" y="4248150"/>
          <p14:tracePt t="59927" x="3589338" y="4227513"/>
          <p14:tracePt t="59945" x="3568700" y="4213225"/>
          <p14:tracePt t="59957" x="3554413" y="4191000"/>
          <p14:tracePt t="59976" x="3533775" y="4170363"/>
          <p14:tracePt t="59989" x="3525838" y="4156075"/>
          <p14:tracePt t="60009" x="3519488" y="4149725"/>
          <p14:tracePt t="60043" x="3519488" y="4143375"/>
          <p14:tracePt t="60226" x="3519488" y="4135438"/>
          <p14:tracePt t="60241" x="3533775" y="4129088"/>
          <p14:tracePt t="60257" x="3554413" y="4114800"/>
          <p14:tracePt t="60276" x="3575050" y="4100513"/>
          <p14:tracePt t="60294" x="3603625" y="4065588"/>
          <p14:tracePt t="60311" x="3616325" y="4059238"/>
          <p14:tracePt t="60327" x="3616325" y="4051300"/>
          <p14:tracePt t="60376" x="3609975" y="4038600"/>
          <p14:tracePt t="60394" x="3603625" y="4038600"/>
          <p14:tracePt t="60410" x="3581400" y="4030663"/>
          <p14:tracePt t="60412" x="3575050" y="4030663"/>
          <p14:tracePt t="60427" x="3554413" y="4030663"/>
          <p14:tracePt t="60443" x="3546475" y="4024313"/>
          <p14:tracePt t="60473" x="3540125" y="4024313"/>
          <p14:tracePt t="63087" x="0" y="0"/>
        </p14:tracePtLst>
        <p14:tracePtLst>
          <p14:tracePt t="65599" x="5022850" y="1673225"/>
          <p14:tracePt t="65709" x="5016500" y="1673225"/>
          <p14:tracePt t="65726" x="4967288" y="1708150"/>
          <p14:tracePt t="65748" x="4891088" y="1749425"/>
          <p14:tracePt t="65761" x="4833938" y="1770063"/>
          <p14:tracePt t="65771" x="4813300" y="1784350"/>
          <p14:tracePt t="65798" x="4764088" y="1812925"/>
          <p14:tracePt t="65823" x="4737100" y="1839913"/>
          <p14:tracePt t="65846" x="4708525" y="1862138"/>
          <p14:tracePt t="65866" x="4687888" y="1868488"/>
          <p14:tracePt t="65883" x="4665663" y="1897063"/>
          <p14:tracePt t="65895" x="4652963" y="1917700"/>
          <p14:tracePt t="65911" x="4618038" y="1958975"/>
          <p14:tracePt t="65930" x="4575175" y="2008188"/>
          <p14:tracePt t="65945" x="4548188" y="2043113"/>
          <p14:tracePt t="65966" x="4498975" y="2133600"/>
          <p14:tracePt t="65982" x="4491038" y="2176463"/>
          <p14:tracePt t="65995" x="4478338" y="2239963"/>
          <p14:tracePt t="66011" x="4470400" y="2301875"/>
          <p14:tracePt t="66030" x="4464050" y="2463800"/>
          <p14:tracePt t="66046" x="4464050" y="2540000"/>
          <p14:tracePt t="66064" x="4470400" y="2630488"/>
          <p14:tracePt t="66090" x="4533900" y="2722563"/>
          <p14:tracePt t="66116" x="4583113" y="2757488"/>
          <p14:tracePt t="66128" x="4618038" y="2763838"/>
          <p14:tracePt t="66145" x="4638675" y="2763838"/>
          <p14:tracePt t="66166" x="4665663" y="2763838"/>
          <p14:tracePt t="66178" x="4673600" y="2763838"/>
          <p14:tracePt t="66197" x="4729163" y="2722563"/>
          <p14:tracePt t="66215" x="4799013" y="2667000"/>
          <p14:tracePt t="66228" x="4897438" y="2582863"/>
          <p14:tracePt t="66249" x="5016500" y="2463800"/>
          <p14:tracePt t="66266" x="5051425" y="2420938"/>
          <p14:tracePt t="66278" x="5080000" y="2371725"/>
          <p14:tracePt t="66295" x="5100638" y="2309813"/>
          <p14:tracePt t="66311" x="5121275" y="2246313"/>
          <p14:tracePt t="66328" x="5127625" y="2182813"/>
          <p14:tracePt t="66330" x="5127625" y="2147888"/>
          <p14:tracePt t="66348" x="5127625" y="2092325"/>
          <p14:tracePt t="66366" x="5086350" y="2001838"/>
          <p14:tracePt t="66383" x="5043488" y="1944688"/>
          <p14:tracePt t="66395" x="5016500" y="1924050"/>
          <p14:tracePt t="66416" x="4973638" y="1897063"/>
          <p14:tracePt t="66429" x="4967288" y="1889125"/>
          <p14:tracePt t="66450" x="4953000" y="1889125"/>
          <p14:tracePt t="66465" x="4946650" y="1889125"/>
          <p14:tracePt t="66482" x="4946650" y="1897063"/>
          <p14:tracePt t="66499" x="4932363" y="1909763"/>
          <p14:tracePt t="66512" x="4926013" y="1931988"/>
          <p14:tracePt t="66513" x="0" y="0"/>
        </p14:tracePtLst>
        <p14:tracePtLst>
          <p14:tracePt t="67699" x="5394325" y="2960688"/>
          <p14:tracePt t="67819" x="5408613" y="2960688"/>
          <p14:tracePt t="67837" x="5464175" y="2932113"/>
          <p14:tracePt t="67853" x="5527675" y="2882900"/>
          <p14:tracePt t="67864" x="5568950" y="2862263"/>
          <p14:tracePt t="67883" x="5722938" y="2743200"/>
          <p14:tracePt t="67897" x="5821363" y="2652713"/>
          <p14:tracePt t="67913" x="5905500" y="2554288"/>
          <p14:tracePt t="67936" x="6051550" y="2379663"/>
          <p14:tracePt t="67947" x="6100763" y="2316163"/>
          <p14:tracePt t="67964" x="6219825" y="2155825"/>
          <p14:tracePt t="67983" x="6310313" y="2036763"/>
          <p14:tracePt t="67998" x="6408738" y="1909763"/>
          <p14:tracePt t="68016" x="6492875" y="1798638"/>
          <p14:tracePt t="68017" x="6519863" y="1763713"/>
          <p14:tracePt t="68042" x="6624638" y="1630363"/>
          <p14:tracePt t="68067" x="6716713" y="1531938"/>
          <p14:tracePt t="68094" x="6800850" y="1441450"/>
          <p14:tracePt t="68116" x="6835775" y="1412875"/>
          <p14:tracePt t="68135" x="6842125" y="1406525"/>
          <p14:tracePt t="68147" x="6848475" y="1406525"/>
          <p14:tracePt t="68225" x="6848475" y="1420813"/>
          <p14:tracePt t="68246" x="6800850" y="1470025"/>
          <p14:tracePt t="68267" x="6667500" y="1589088"/>
          <p14:tracePt t="68281" x="6548438" y="1714500"/>
          <p14:tracePt t="68297" x="6429375" y="1827213"/>
          <p14:tracePt t="68313" x="6254750" y="2022475"/>
          <p14:tracePt t="68330" x="6045200" y="2232025"/>
          <p14:tracePt t="68331" x="5953125" y="2336800"/>
          <p14:tracePt t="68352" x="5807075" y="2498725"/>
          <p14:tracePt t="68365" x="5688013" y="2617788"/>
          <p14:tracePt t="68380" x="5610225" y="2708275"/>
          <p14:tracePt t="68397" x="5554663" y="2778125"/>
          <p14:tracePt t="68413" x="5534025" y="2813050"/>
          <p14:tracePt t="68436" x="5470525" y="2897188"/>
          <p14:tracePt t="68437" x="5456238" y="2911475"/>
          <p14:tracePt t="68468" x="5414963" y="2960688"/>
          <p14:tracePt t="68497" x="5408613" y="2967038"/>
          <p14:tracePt t="68560" x="5414963" y="2960688"/>
          <p14:tracePt t="68568" x="5421313" y="2946400"/>
          <p14:tracePt t="68585" x="5464175" y="2897188"/>
          <p14:tracePt t="68587" x="5499100" y="2862263"/>
          <p14:tracePt t="68597" x="5534025" y="2819400"/>
          <p14:tracePt t="68619" x="5673725" y="2728913"/>
          <p14:tracePt t="68630" x="5729288" y="2679700"/>
          <p14:tracePt t="68648" x="5953125" y="2554288"/>
          <p14:tracePt t="68663" x="6100763" y="2455863"/>
          <p14:tracePt t="68681" x="6226175" y="2371725"/>
          <p14:tracePt t="68700" x="6373813" y="2239963"/>
          <p14:tracePt t="68713" x="6415088" y="2205038"/>
          <p14:tracePt t="68731" x="6472238" y="2147888"/>
          <p14:tracePt t="68749" x="6484938" y="2133600"/>
          <p14:tracePt t="68763" x="6492875" y="2127250"/>
          <p14:tracePt t="68782" x="6492875" y="2112963"/>
          <p14:tracePt t="68805" x="6507163" y="2106613"/>
          <p14:tracePt t="68831" x="6527800" y="2085975"/>
          <p14:tracePt t="68853" x="6577013" y="2043113"/>
          <p14:tracePt t="68865" x="6638925" y="2001838"/>
          <p14:tracePt t="68884" x="6716713" y="1931988"/>
          <p14:tracePt t="68898" x="6786563" y="1874838"/>
          <p14:tracePt t="68917" x="6897688" y="1770063"/>
          <p14:tracePt t="68931" x="6932613" y="1735138"/>
          <p14:tracePt t="68932" x="6967538" y="1700213"/>
          <p14:tracePt t="68945" x="7002463" y="1673225"/>
          <p14:tracePt t="68967" x="7045325" y="1616075"/>
          <p14:tracePt t="68981" x="7065963" y="1589088"/>
          <p14:tracePt t="69000" x="7073900" y="1581150"/>
          <p14:tracePt t="69019" x="0" y="0"/>
        </p14:tracePtLst>
        <p14:tracePtLst>
          <p14:tracePt t="74430" x="3386138" y="4010025"/>
          <p14:tracePt t="74448" x="3322638" y="4010025"/>
          <p14:tracePt t="74470" x="3281363" y="4010025"/>
          <p14:tracePt t="74496" x="3273425" y="4010025"/>
          <p14:tracePt t="74519" x="3273425" y="4002088"/>
          <p14:tracePt t="74536" x="3267075" y="3995738"/>
          <p14:tracePt t="74552" x="3252788" y="3995738"/>
          <p14:tracePt t="74569" x="3211513" y="3995738"/>
          <p14:tracePt t="74588" x="3141663" y="3989388"/>
          <p14:tracePt t="74607" x="3086100" y="3989388"/>
          <p14:tracePt t="74619" x="3049588" y="3989388"/>
          <p14:tracePt t="74639" x="3014663" y="3989388"/>
          <p14:tracePt t="74709" x="3014663" y="3995738"/>
          <p14:tracePt t="74741" x="3028950" y="3995738"/>
          <p14:tracePt t="74757" x="3057525" y="3995738"/>
          <p14:tracePt t="74770" x="3092450" y="3995738"/>
          <p14:tracePt t="74788" x="3133725" y="3995738"/>
          <p14:tracePt t="74790" x="3162300" y="3995738"/>
          <p14:tracePt t="74807" x="3190875" y="3995738"/>
          <p14:tracePt t="74823" x="3232150" y="3995738"/>
          <p14:tracePt t="74835" x="3260725" y="3995738"/>
          <p14:tracePt t="74855" x="3281363" y="3995738"/>
          <p14:tracePt t="74870" x="3295650" y="3995738"/>
          <p14:tracePt t="74889" x="3302000" y="3995738"/>
          <p14:tracePt t="74907" x="3309938" y="3995738"/>
          <p14:tracePt t="74930" x="3316288" y="3995738"/>
          <p14:tracePt t="74986" x="3273425" y="3995738"/>
          <p14:tracePt t="75007" x="3203575" y="3995738"/>
          <p14:tracePt t="75020" x="3168650" y="3995738"/>
          <p14:tracePt t="75036" x="3106738" y="3995738"/>
          <p14:tracePt t="75053" x="3022600" y="3995738"/>
          <p14:tracePt t="75069" x="2973388" y="3995738"/>
          <p14:tracePt t="75136" x="2994025" y="3995738"/>
          <p14:tracePt t="75145" x="3008313" y="3995738"/>
          <p14:tracePt t="75169" x="3113088" y="3995738"/>
          <p14:tracePt t="75185" x="3197225" y="3995738"/>
          <p14:tracePt t="75203" x="3322638" y="3995738"/>
          <p14:tracePt t="75224" x="3365500" y="3989388"/>
          <p14:tracePt t="75225" x="3386138" y="3981450"/>
          <p14:tracePt t="75241" x="3400425" y="3981450"/>
          <p14:tracePt t="75335" x="3392488" y="3981450"/>
          <p14:tracePt t="75350" x="3379788" y="3981450"/>
          <p14:tracePt t="75352" x="3371850" y="3981450"/>
          <p14:tracePt t="75369" x="3344863" y="3989388"/>
          <p14:tracePt t="75389" x="3316288" y="4010025"/>
          <p14:tracePt t="75402" x="3302000" y="4016375"/>
          <p14:tracePt t="75423" x="3295650" y="4024313"/>
          <p14:tracePt t="75448" x="3295650" y="4038600"/>
          <p14:tracePt t="75489" x="3330575" y="4038600"/>
          <p14:tracePt t="75507" x="3351213" y="4038600"/>
          <p14:tracePt t="75520" x="3386138" y="4038600"/>
          <p14:tracePt t="75536" x="3427413" y="4038600"/>
          <p14:tracePt t="75552" x="3455988" y="4038600"/>
          <p14:tracePt t="75680" x="3462338" y="4038600"/>
          <p14:tracePt t="75931" x="3470275" y="4030663"/>
          <p14:tracePt t="75959" x="3470275" y="4024313"/>
          <p14:tracePt t="75960" x="3476625" y="4024313"/>
          <p14:tracePt t="75976" x="3476625" y="4016375"/>
          <p14:tracePt t="76370" x="3484563" y="4016375"/>
          <p14:tracePt t="76385" x="3525838" y="4016375"/>
          <p14:tracePt t="76404" x="3630613" y="4016375"/>
          <p14:tracePt t="76420" x="3714750" y="4024313"/>
          <p14:tracePt t="76437" x="3770313" y="4024313"/>
          <p14:tracePt t="76457" x="3798888" y="4030663"/>
          <p14:tracePt t="76552" x="3792538" y="4030663"/>
          <p14:tracePt t="76569" x="3770313" y="4030663"/>
          <p14:tracePt t="76590" x="3729038" y="4030663"/>
          <p14:tracePt t="76607" x="3700463" y="4030663"/>
          <p14:tracePt t="76624" x="3687763" y="4038600"/>
          <p14:tracePt t="76637" x="3673475" y="4038600"/>
          <p14:tracePt t="77742" x="3673475" y="4051300"/>
          <p14:tracePt t="77772" x="3673475" y="4059238"/>
          <p14:tracePt t="78602" x="3665538" y="4065588"/>
          <p14:tracePt t="78625" x="3659188" y="4079875"/>
          <p14:tracePt t="79008" x="3673475" y="4065588"/>
          <p14:tracePt t="79028" x="3700463" y="4038600"/>
          <p14:tracePt t="79040" x="3708400" y="4038600"/>
          <p14:tracePt t="79060" x="3722688" y="4024313"/>
          <p14:tracePt t="79073" x="3735388" y="4016375"/>
          <p14:tracePt t="79092" x="3743325" y="4002088"/>
          <p14:tracePt t="79112" x="3749675" y="4002088"/>
          <p14:tracePt t="80192" x="3757613" y="4002088"/>
          <p14:tracePt t="80210" x="0" y="0"/>
        </p14:tracePtLst>
        <p14:tracePtLst>
          <p14:tracePt t="86758" x="4702175" y="4283075"/>
          <p14:tracePt t="87023" x="4714875" y="4283075"/>
          <p14:tracePt t="87036" x="4722813" y="4283075"/>
          <p14:tracePt t="87051" x="4743450" y="4289425"/>
          <p14:tracePt t="87052" x="4749800" y="4289425"/>
          <p14:tracePt t="87068" x="4764088" y="4297363"/>
          <p14:tracePt t="87084" x="4772025" y="4297363"/>
          <p14:tracePt t="87165" x="4778375" y="4297363"/>
          <p14:tracePt t="87180" x="4799013" y="4297363"/>
          <p14:tracePt t="87196" x="4819650" y="4297363"/>
          <p14:tracePt t="87213" x="4854575" y="4297363"/>
          <p14:tracePt t="87229" x="4876800" y="4297363"/>
          <p14:tracePt t="87246" x="4897438" y="4303713"/>
          <p14:tracePt t="87266" x="4926013" y="4310063"/>
          <p14:tracePt t="87291" x="4960938" y="4310063"/>
          <p14:tracePt t="87293" x="4967288" y="4310063"/>
          <p14:tracePt t="87316" x="5008563" y="4318000"/>
          <p14:tracePt t="87335" x="5030788" y="4318000"/>
          <p14:tracePt t="87352" x="5051425" y="4318000"/>
          <p14:tracePt t="87363" x="5057775" y="4318000"/>
          <p14:tracePt t="87382" x="5072063" y="4318000"/>
          <p14:tracePt t="87396" x="5080000" y="4318000"/>
          <p14:tracePt t="87415" x="5100638" y="4318000"/>
          <p14:tracePt t="87429" x="5121275" y="4318000"/>
          <p14:tracePt t="87449" x="5149850" y="4318000"/>
          <p14:tracePt t="87450" x="5162550" y="4318000"/>
          <p14:tracePt t="87466" x="5191125" y="4318000"/>
          <p14:tracePt t="87483" x="5226050" y="4318000"/>
          <p14:tracePt t="87496" x="5240338" y="4318000"/>
          <p14:tracePt t="87515" x="5260975" y="4318000"/>
          <p14:tracePt t="87529" x="5268913" y="4318000"/>
          <p14:tracePt t="87549" x="5289550" y="4318000"/>
          <p14:tracePt t="87567" x="5303838" y="4318000"/>
          <p14:tracePt t="87584" x="5338763" y="4318000"/>
          <p14:tracePt t="87601" x="5365750" y="4318000"/>
          <p14:tracePt t="87613" x="5380038" y="4318000"/>
          <p14:tracePt t="87634" x="5414963" y="4318000"/>
          <p14:tracePt t="87646" x="5421313" y="4310063"/>
          <p14:tracePt t="87667" x="5449888" y="4310063"/>
          <p14:tracePt t="87679" x="5456238" y="4310063"/>
          <p14:tracePt t="87696" x="5464175" y="4310063"/>
          <p14:tracePt t="87715" x="5492750" y="4310063"/>
          <p14:tracePt t="87729" x="5513388" y="4310063"/>
          <p14:tracePt t="87749" x="5519738" y="4310063"/>
          <p14:tracePt t="87750" x="5534025" y="4310063"/>
          <p14:tracePt t="87766" x="5548313" y="4310063"/>
          <p14:tracePt t="87779" x="5575300" y="4310063"/>
          <p14:tracePt t="87796" x="5597525" y="4310063"/>
          <p14:tracePt t="87816" x="5618163" y="4310063"/>
          <p14:tracePt t="87817" x="5632450" y="4310063"/>
          <p14:tracePt t="87834" x="5653088" y="4310063"/>
          <p14:tracePt t="87852" x="5681663" y="4310063"/>
          <p14:tracePt t="87868" x="5702300" y="4310063"/>
          <p14:tracePt t="87880" x="5729288" y="4310063"/>
          <p14:tracePt t="87896" x="5743575" y="4310063"/>
          <p14:tracePt t="87912" x="5757863" y="4310063"/>
          <p14:tracePt t="87934" x="5786438" y="4310063"/>
          <p14:tracePt t="87947" x="5807075" y="4310063"/>
          <p14:tracePt t="87965" x="5821363" y="4310063"/>
          <p14:tracePt t="87984" x="5856288" y="4310063"/>
          <p14:tracePt t="88015" x="5876925" y="4310063"/>
          <p14:tracePt t="88029" x="5891213" y="4310063"/>
          <p14:tracePt t="88046" x="5905500" y="4310063"/>
          <p14:tracePt t="88065" x="5918200" y="4310063"/>
          <p14:tracePt t="88086" x="5940425" y="4310063"/>
          <p14:tracePt t="88098" x="5953125" y="4310063"/>
          <p14:tracePt t="88118" x="5981700" y="4310063"/>
          <p14:tracePt t="88134" x="5995988" y="4310063"/>
          <p14:tracePt t="88167" x="6002338" y="4310063"/>
          <p14:tracePt t="88493" x="6037263" y="4310063"/>
          <p14:tracePt t="88517" x="6072188" y="4310063"/>
          <p14:tracePt t="88542" x="6094413" y="4310063"/>
          <p14:tracePt t="88565" x="6100763" y="4310063"/>
          <p14:tracePt t="88614" x="6107113" y="4310063"/>
          <p14:tracePt t="88630" x="6121400" y="4310063"/>
          <p14:tracePt t="88647" x="6135688" y="4310063"/>
          <p14:tracePt t="88667" x="6156325" y="4310063"/>
          <p14:tracePt t="88680" x="6170613" y="4310063"/>
          <p14:tracePt t="88697" x="6184900" y="4310063"/>
          <p14:tracePt t="88716" x="6199188" y="4310063"/>
          <p14:tracePt t="88717" x="6211888" y="4310063"/>
          <p14:tracePt t="88730" x="6234113" y="4310063"/>
          <p14:tracePt t="88749" x="6275388" y="4318000"/>
          <p14:tracePt t="88767" x="6310313" y="4332288"/>
          <p14:tracePt t="88786" x="6380163" y="4338638"/>
          <p14:tracePt t="88801" x="6408738" y="4338638"/>
          <p14:tracePt t="88819" x="6435725" y="4344988"/>
          <p14:tracePt t="88832" x="6472238" y="4344988"/>
          <p14:tracePt t="88848" x="6484938" y="4352925"/>
          <p14:tracePt t="88868" x="6499225" y="4352925"/>
          <p14:tracePt t="88881" x="6507163" y="4352925"/>
          <p14:tracePt t="88898" x="6513513" y="4352925"/>
          <p14:tracePt t="88919" x="6519863" y="4352925"/>
          <p14:tracePt t="88934" x="6542088" y="4352925"/>
          <p14:tracePt t="88947" x="6554788" y="4352925"/>
          <p14:tracePt t="88963" x="6577013" y="4352925"/>
          <p14:tracePt t="88983" x="6618288" y="4352925"/>
          <p14:tracePt t="88993" x="6624638" y="4352925"/>
          <p14:tracePt t="89016" x="6661150" y="4352925"/>
          <p14:tracePt t="89018" x="6667500" y="4352925"/>
          <p14:tracePt t="89034" x="6688138" y="4352925"/>
          <p14:tracePt t="89052" x="6716713" y="4352925"/>
          <p14:tracePt t="89068" x="6737350" y="4352925"/>
          <p14:tracePt t="89081" x="6765925" y="4352925"/>
          <p14:tracePt t="89100" x="6827838" y="4352925"/>
          <p14:tracePt t="89119" x="6862763" y="4344988"/>
          <p14:tracePt t="89131" x="6884988" y="4344988"/>
          <p14:tracePt t="89148" x="6919913" y="4338638"/>
          <p14:tracePt t="89168" x="6989763" y="4338638"/>
          <p14:tracePt t="89180" x="7010400" y="4338638"/>
          <p14:tracePt t="89200" x="7073900" y="4324350"/>
          <p14:tracePt t="89219" x="7100888" y="4324350"/>
          <p14:tracePt t="89220" x="7121525" y="4318000"/>
          <p14:tracePt t="89242" x="7170738" y="4318000"/>
          <p14:tracePt t="89268" x="7219950" y="4318000"/>
          <p14:tracePt t="89285" x="7248525" y="4318000"/>
          <p14:tracePt t="89302" x="7297738" y="4318000"/>
          <p14:tracePt t="89319" x="7332663" y="4318000"/>
          <p14:tracePt t="89335" x="7359650" y="4318000"/>
          <p14:tracePt t="89349" x="7380288" y="4318000"/>
          <p14:tracePt t="89364" x="7394575" y="4318000"/>
          <p14:tracePt t="89383" x="7415213" y="4318000"/>
          <p14:tracePt t="89403" x="7437438" y="4318000"/>
          <p14:tracePt t="89415" x="7450138" y="4318000"/>
          <p14:tracePt t="89435" x="7472363" y="4318000"/>
          <p14:tracePt t="89447" x="7493000" y="4318000"/>
          <p14:tracePt t="89468" x="7527925" y="4318000"/>
          <p14:tracePt t="89480" x="7534275" y="4318000"/>
          <p14:tracePt t="89502" x="7577138" y="4318000"/>
          <p14:tracePt t="89524" x="7612063" y="4310063"/>
          <p14:tracePt t="89551" x="7661275" y="4303713"/>
          <p14:tracePt t="89568" x="7681913" y="4303713"/>
          <p14:tracePt t="89585" x="7702550" y="4303713"/>
          <p14:tracePt t="89603" x="7751763" y="4303713"/>
          <p14:tracePt t="89614" x="7758113" y="4303713"/>
          <p14:tracePt t="89635" x="7793038" y="4297363"/>
          <p14:tracePt t="89648" x="7815263" y="4297363"/>
          <p14:tracePt t="89664" x="7842250" y="4289425"/>
          <p14:tracePt t="89681" x="7856538" y="4289425"/>
          <p14:tracePt t="89702" x="7885113" y="4283075"/>
          <p14:tracePt t="89719" x="7912100" y="4283075"/>
          <p14:tracePt t="89740" x="7934325" y="4283075"/>
          <p14:tracePt t="89764" x="7961313" y="4283075"/>
          <p14:tracePt t="89780" x="7975600" y="4275138"/>
          <p14:tracePt t="89805" x="8004175" y="4268788"/>
          <p14:tracePt t="89835" x="8031163" y="4268788"/>
          <p14:tracePt t="89868" x="8053388" y="4268788"/>
          <p14:tracePt t="89881" x="8059738" y="4268788"/>
          <p14:tracePt t="89900" x="8066088" y="4268788"/>
          <p14:tracePt t="89914" x="8074025" y="4268788"/>
          <p14:tracePt t="89933" x="8080375" y="4268788"/>
          <p14:tracePt t="90257" x="7947025" y="4275138"/>
          <p14:tracePt t="90270" x="7737475" y="4318000"/>
          <p14:tracePt t="90287" x="7367588" y="4394200"/>
          <p14:tracePt t="90303" x="6981825" y="4457700"/>
          <p14:tracePt t="90320" x="6624638" y="4548188"/>
          <p14:tracePt t="90332" x="6373813" y="4591050"/>
          <p14:tracePt t="90348" x="6219825" y="4618038"/>
          <p14:tracePt t="90368" x="6100763" y="4618038"/>
          <p14:tracePt t="90386" x="6057900" y="4611688"/>
          <p14:tracePt t="90398" x="6016625" y="4605338"/>
          <p14:tracePt t="90415" x="5988050" y="4605338"/>
          <p14:tracePt t="90431" x="5953125" y="4605338"/>
          <p14:tracePt t="90449" x="5911850" y="4605338"/>
          <p14:tracePt t="90468" x="5842000" y="4605338"/>
          <p14:tracePt t="90486" x="5799138" y="4605338"/>
          <p14:tracePt t="90510" x="5729288" y="4576763"/>
          <p14:tracePt t="90536" x="5722938" y="4576763"/>
          <p14:tracePt t="90553" x="5716588" y="4570413"/>
          <p14:tracePt t="90570" x="5702300" y="4562475"/>
          <p14:tracePt t="90586" x="5667375" y="4541838"/>
          <p14:tracePt t="90603" x="5575300" y="4498975"/>
          <p14:tracePt t="90620" x="5421313" y="4451350"/>
          <p14:tracePt t="90632" x="5268913" y="4429125"/>
          <p14:tracePt t="90648" x="5162550" y="4429125"/>
          <p14:tracePt t="90668" x="5030788" y="4422775"/>
          <p14:tracePt t="90688" x="4987925" y="4416425"/>
          <p14:tracePt t="90699" x="4987925" y="4408488"/>
          <p14:tracePt t="90996" x="4973638" y="4402138"/>
          <p14:tracePt t="90998" x="4973638" y="4394200"/>
          <p14:tracePt t="91018" x="4967288" y="4387850"/>
          <p14:tracePt t="91037" x="4960938" y="4387850"/>
          <p14:tracePt t="91054" x="4960938" y="4381500"/>
          <p14:tracePt t="91067" x="4953000" y="4381500"/>
          <p14:tracePt t="91082" x="4946650" y="4381500"/>
          <p14:tracePt t="91099" x="4938713" y="4373563"/>
          <p14:tracePt t="91118" x="4932363" y="4367213"/>
          <p14:tracePt t="91136" x="4918075" y="4359275"/>
          <p14:tracePt t="91149" x="4918075" y="4352925"/>
          <p14:tracePt t="91165" x="4911725" y="4352925"/>
          <p14:tracePt t="91167" x="0" y="0"/>
        </p14:tracePtLst>
        <p14:tracePtLst>
          <p14:tracePt t="91329" x="4918075" y="4332288"/>
          <p14:tracePt t="91352" x="4932363" y="4332288"/>
          <p14:tracePt t="91370" x="4938713" y="4332288"/>
          <p14:tracePt t="91386" x="4953000" y="4332288"/>
          <p14:tracePt t="91387" x="4960938" y="4332288"/>
          <p14:tracePt t="91417" x="4973638" y="4332288"/>
          <p14:tracePt t="91435" x="4981575" y="4332288"/>
          <p14:tracePt t="91487" x="4987925" y="4332288"/>
          <p14:tracePt t="91569" x="5008563" y="4332288"/>
          <p14:tracePt t="91583" x="5037138" y="4332288"/>
          <p14:tracePt t="91600" x="5065713" y="4332288"/>
          <p14:tracePt t="91619" x="5135563" y="4332288"/>
          <p14:tracePt t="91633" x="5162550" y="4332288"/>
          <p14:tracePt t="91652" x="5232400" y="4318000"/>
          <p14:tracePt t="91671" x="5268913" y="4318000"/>
          <p14:tracePt t="91683" x="5303838" y="4318000"/>
          <p14:tracePt t="91704" x="5359400" y="4318000"/>
          <p14:tracePt t="91729" x="5400675" y="4318000"/>
          <p14:tracePt t="91751" x="5449888" y="4310063"/>
          <p14:tracePt t="91771" x="5492750" y="4303713"/>
          <p14:tracePt t="91787" x="5527675" y="4297363"/>
          <p14:tracePt t="91800" x="5562600" y="4297363"/>
          <p14:tracePt t="91819" x="5583238" y="4297363"/>
          <p14:tracePt t="91833" x="5603875" y="4289425"/>
          <p14:tracePt t="91854" x="5632450" y="4289425"/>
          <p14:tracePt t="91886" x="5645150" y="4289425"/>
          <p14:tracePt t="91906" x="5694363" y="4289425"/>
          <p14:tracePt t="91918" x="5716588" y="4289425"/>
          <p14:tracePt t="91936" x="5772150" y="4289425"/>
          <p14:tracePt t="91954" x="5813425" y="4289425"/>
          <p14:tracePt t="91971" x="5848350" y="4289425"/>
          <p14:tracePt t="91989" x="5862638" y="4289425"/>
          <p14:tracePt t="92274" x="5891213" y="4289425"/>
          <p14:tracePt t="92286" x="5911850" y="4289425"/>
          <p14:tracePt t="92304" x="5932488" y="4289425"/>
          <p14:tracePt t="92316" x="5953125" y="4289425"/>
          <p14:tracePt t="92317" x="5961063" y="4289425"/>
          <p14:tracePt t="92336" x="5988050" y="4289425"/>
          <p14:tracePt t="92355" x="6010275" y="4289425"/>
          <p14:tracePt t="92365" x="6016625" y="4289425"/>
          <p14:tracePt t="92385" x="6030913" y="4289425"/>
          <p14:tracePt t="92446" x="6037263" y="4289425"/>
          <p14:tracePt t="92457" x="6045200" y="4289425"/>
          <p14:tracePt t="92479" x="6072188" y="4289425"/>
          <p14:tracePt t="92501" x="6086475" y="4289425"/>
          <p14:tracePt t="92519" x="6094413" y="4289425"/>
          <p14:tracePt t="92585" x="6107113" y="4289425"/>
          <p14:tracePt t="92587" x="6121400" y="4289425"/>
          <p14:tracePt t="92600" x="6135688" y="4289425"/>
          <p14:tracePt t="92617" x="6191250" y="4289425"/>
          <p14:tracePt t="92636" x="6219825" y="4289425"/>
          <p14:tracePt t="92655" x="6261100" y="4289425"/>
          <p14:tracePt t="92666" x="6283325" y="4289425"/>
          <p14:tracePt t="92688" x="6303963" y="4289425"/>
          <p14:tracePt t="92700" x="6318250" y="4297363"/>
          <p14:tracePt t="92716" x="6345238" y="4297363"/>
          <p14:tracePt t="92733" x="6365875" y="4297363"/>
          <p14:tracePt t="92754" x="6408738" y="4297363"/>
          <p14:tracePt t="92772" x="6435725" y="4297363"/>
          <p14:tracePt t="92788" x="6457950" y="4297363"/>
          <p14:tracePt t="92800" x="6472238" y="4297363"/>
          <p14:tracePt t="92820" x="6499225" y="4289425"/>
          <p14:tracePt t="92833" x="6507163" y="4289425"/>
          <p14:tracePt t="92853" x="6554788" y="4283075"/>
          <p14:tracePt t="92866" x="6589713" y="4283075"/>
          <p14:tracePt t="92886" x="6638925" y="4283075"/>
          <p14:tracePt t="92900" x="6688138" y="4283075"/>
          <p14:tracePt t="92917" x="6751638" y="4283075"/>
          <p14:tracePt t="92936" x="6800850" y="4283075"/>
          <p14:tracePt t="92954" x="6884988" y="4283075"/>
          <p14:tracePt t="92973" x="6926263" y="4283075"/>
          <p14:tracePt t="92988" x="6975475" y="4283075"/>
          <p14:tracePt t="93005" x="7024688" y="4283075"/>
          <p14:tracePt t="93022" x="7065963" y="4283075"/>
          <p14:tracePt t="93039" x="7086600" y="4283075"/>
          <p14:tracePt t="93051" x="7100888" y="4283075"/>
          <p14:tracePt t="93074" x="7115175" y="4283075"/>
          <p14:tracePt t="93078" x="7121525" y="4283075"/>
          <p14:tracePt t="93103" x="7143750" y="4283075"/>
          <p14:tracePt t="93119" x="7185025" y="4283075"/>
          <p14:tracePt t="93133" x="7205663" y="4283075"/>
          <p14:tracePt t="93153" x="7254875" y="4283075"/>
          <p14:tracePt t="93167" x="7310438" y="4283075"/>
          <p14:tracePt t="93188" x="7345363" y="4283075"/>
          <p14:tracePt t="93211" x="7373938" y="4275138"/>
          <p14:tracePt t="93239" x="7402513" y="4275138"/>
          <p14:tracePt t="93240" x="7415213" y="4275138"/>
          <p14:tracePt t="93256" x="7450138" y="4275138"/>
          <p14:tracePt t="93271" x="7493000" y="4268788"/>
          <p14:tracePt t="93289" x="7527925" y="4268788"/>
          <p14:tracePt t="93300" x="7577138" y="4268788"/>
          <p14:tracePt t="93316" x="7597775" y="4262438"/>
          <p14:tracePt t="93337" x="7612063" y="4254500"/>
          <p14:tracePt t="93372" x="7626350" y="4254500"/>
          <p14:tracePt t="93384" x="7639050" y="4254500"/>
          <p14:tracePt t="93400" x="7653338" y="4254500"/>
          <p14:tracePt t="93422" x="7681913" y="4248150"/>
          <p14:tracePt t="93445" x="7716838" y="4248150"/>
          <p14:tracePt t="93468" x="7745413" y="4248150"/>
          <p14:tracePt t="93490" x="7786688" y="4248150"/>
          <p14:tracePt t="93505" x="7815263" y="4248150"/>
          <p14:tracePt t="93523" x="7842250" y="4248150"/>
          <p14:tracePt t="93539" x="7870825" y="4248150"/>
          <p14:tracePt t="93550" x="7891463" y="4248150"/>
          <p14:tracePt t="93587" x="7899400" y="4248150"/>
          <p14:tracePt t="93603" x="7905750" y="4248150"/>
          <p14:tracePt t="93651" x="7912100" y="4248150"/>
          <p14:tracePt t="93670" x="7969250" y="4248150"/>
          <p14:tracePt t="93688" x="7996238" y="4248150"/>
          <p14:tracePt t="93700" x="8031163" y="4254500"/>
          <p14:tracePt t="93720" x="8074025" y="4254500"/>
          <p14:tracePt t="93738" x="8088313" y="4254500"/>
          <p14:tracePt t="93755" x="8094663" y="4262438"/>
          <p14:tracePt t="93823" x="8101013" y="4262438"/>
          <p14:tracePt t="93958" x="0" y="0"/>
        </p14:tracePtLst>
        <p14:tracePtLst>
          <p14:tracePt t="109819" x="1587500" y="4556125"/>
          <p14:tracePt t="109883" x="1601788" y="4556125"/>
          <p14:tracePt t="109902" x="1616075" y="4556125"/>
          <p14:tracePt t="109916" x="1644650" y="4570413"/>
          <p14:tracePt t="109932" x="1685925" y="4570413"/>
          <p14:tracePt t="109945" x="1770063" y="4576763"/>
          <p14:tracePt t="109966" x="1930400" y="4583113"/>
          <p14:tracePt t="109984" x="2049463" y="4591050"/>
          <p14:tracePt t="110003" x="2211388" y="4597400"/>
          <p14:tracePt t="110021" x="2322513" y="4597400"/>
          <p14:tracePt t="110025" x="2392363" y="4605338"/>
          <p14:tracePt t="110050" x="2574925" y="4611688"/>
          <p14:tracePt t="110071" x="2770188" y="4611688"/>
          <p14:tracePt t="110082" x="2833688" y="4597400"/>
          <p14:tracePt t="110100" x="3071813" y="4583113"/>
          <p14:tracePt t="110116" x="3176588" y="4576763"/>
          <p14:tracePt t="110132" x="3295650" y="4570413"/>
          <p14:tracePt t="110149" x="3386138" y="4562475"/>
          <p14:tracePt t="110168" x="3455988" y="4556125"/>
          <p14:tracePt t="110188" x="3476625" y="4548188"/>
          <p14:tracePt t="110270" x="3484563" y="4548188"/>
          <p14:tracePt t="110285" x="3490913" y="4548188"/>
          <p14:tracePt t="110302" x="3519488" y="4548188"/>
          <p14:tracePt t="110321" x="3554413" y="4548188"/>
          <p14:tracePt t="110332" x="3575050" y="4548188"/>
          <p14:tracePt t="110352" x="3609975" y="4548188"/>
          <p14:tracePt t="110366" x="3630613" y="4548188"/>
          <p14:tracePt t="110387" x="3687763" y="4556125"/>
          <p14:tracePt t="110403" x="3708400" y="4556125"/>
          <p14:tracePt t="110419" x="3743325" y="4562475"/>
          <p14:tracePt t="110435" x="3784600" y="4562475"/>
          <p14:tracePt t="110448" x="3819525" y="4562475"/>
          <p14:tracePt t="110469" x="3840163" y="4562475"/>
          <p14:tracePt t="111038" x="3848100" y="4562475"/>
          <p14:tracePt t="111053" x="3868738" y="4562475"/>
          <p14:tracePt t="111072" x="3917950" y="4562475"/>
          <p14:tracePt t="111077" x="3946525" y="4562475"/>
          <p14:tracePt t="111102" x="4043363" y="4562475"/>
          <p14:tracePt t="111116" x="4121150" y="4562475"/>
          <p14:tracePt t="111132" x="4170363" y="4570413"/>
          <p14:tracePt t="111149" x="4191000" y="4570413"/>
          <p14:tracePt t="111228" x="4211638" y="4570413"/>
          <p14:tracePt t="111244" x="4225925" y="4570413"/>
          <p14:tracePt t="111271" x="4267200" y="4562475"/>
          <p14:tracePt t="111289" x="4302125" y="4562475"/>
          <p14:tracePt t="111292" x="4310063" y="4562475"/>
          <p14:tracePt t="111318" x="4324350" y="4562475"/>
          <p14:tracePt t="111348" x="4330700" y="4562475"/>
          <p14:tracePt t="111369" x="4337050" y="4562475"/>
          <p14:tracePt t="111387" x="4344988" y="4562475"/>
          <p14:tracePt t="111403" x="4359275" y="4562475"/>
          <p14:tracePt t="111405" x="4365625" y="4562475"/>
          <p14:tracePt t="111416" x="4379913" y="4562475"/>
          <p14:tracePt t="111433" x="4394200" y="4562475"/>
          <p14:tracePt t="111449" x="4414838" y="4562475"/>
          <p14:tracePt t="111468" x="4429125" y="4562475"/>
          <p14:tracePt t="111487" x="4449763" y="4562475"/>
          <p14:tracePt t="111504" x="4456113" y="4562475"/>
          <p14:tracePt t="111927" x="4441825" y="4562475"/>
          <p14:tracePt t="111930" x="4429125" y="4562475"/>
          <p14:tracePt t="111950" x="4414838" y="4562475"/>
          <p14:tracePt t="111969" x="4400550" y="4570413"/>
          <p14:tracePt t="111987" x="4400550" y="4576763"/>
          <p14:tracePt t="112008" x="4406900" y="4576763"/>
          <p14:tracePt t="112033" x="4456113" y="4591050"/>
          <p14:tracePt t="112054" x="4533900" y="4625975"/>
          <p14:tracePt t="112066" x="4610100" y="4660900"/>
          <p14:tracePt t="112085" x="4702175" y="4681538"/>
          <p14:tracePt t="112100" x="4772025" y="4695825"/>
          <p14:tracePt t="112117" x="4848225" y="4716463"/>
          <p14:tracePt t="112136" x="4862513" y="4724400"/>
          <p14:tracePt t="112155" x="4876800" y="4724400"/>
          <p14:tracePt t="112206" x="4883150" y="4724400"/>
          <p14:tracePt t="112231" x="4903788" y="4724400"/>
          <p14:tracePt t="112254" x="4932363" y="4730750"/>
          <p14:tracePt t="112271" x="4967288" y="4737100"/>
          <p14:tracePt t="112287" x="5008563" y="4745038"/>
          <p14:tracePt t="112304" x="5051425" y="4751388"/>
          <p14:tracePt t="112305" x="5072063" y="4759325"/>
          <p14:tracePt t="112316" x="5092700" y="4759325"/>
          <p14:tracePt t="112336" x="5170488" y="4765675"/>
          <p14:tracePt t="112350" x="5246688" y="4772025"/>
          <p14:tracePt t="112371" x="5386388" y="4794250"/>
          <p14:tracePt t="112373" x="5443538" y="4800600"/>
          <p14:tracePt t="112383" x="5492750" y="4800600"/>
          <p14:tracePt t="112400" x="5568950" y="4800600"/>
          <p14:tracePt t="112419" x="5667375" y="4800600"/>
          <p14:tracePt t="112433" x="5688013" y="4794250"/>
          <p14:tracePt t="112452" x="5702300" y="4794250"/>
          <p14:tracePt t="112472" x="5708650" y="4779963"/>
          <p14:tracePt t="112487" x="5708650" y="4772025"/>
          <p14:tracePt t="112505" x="5716588" y="4765675"/>
          <p14:tracePt t="112521" x="5716588" y="4751388"/>
          <p14:tracePt t="112538" x="5716588" y="4730750"/>
          <p14:tracePt t="112555" x="5716588" y="4716463"/>
          <p14:tracePt t="112567" x="5716588" y="4695825"/>
          <p14:tracePt t="112587" x="5708650" y="4667250"/>
          <p14:tracePt t="112600" x="5688013" y="4625975"/>
          <p14:tracePt t="112620" x="5659438" y="4605338"/>
          <p14:tracePt t="112633" x="5653088" y="4597400"/>
          <p14:tracePt t="112654" x="5632450" y="4597400"/>
          <p14:tracePt t="112667" x="5624513" y="4597400"/>
          <p14:tracePt t="112687" x="5618163" y="4597400"/>
          <p14:tracePt t="112802" x="0" y="0"/>
        </p14:tracePtLst>
        <p14:tracePtLst>
          <p14:tracePt t="129867" x="3022600" y="6046788"/>
          <p14:tracePt t="129947" x="3043238" y="6046788"/>
          <p14:tracePt t="129963" x="3086100" y="6046788"/>
          <p14:tracePt t="129981" x="3162300" y="6046788"/>
          <p14:tracePt t="130000" x="3295650" y="6038850"/>
          <p14:tracePt t="130019" x="3371850" y="6038850"/>
          <p14:tracePt t="130037" x="3484563" y="6032500"/>
          <p14:tracePt t="130053" x="3540125" y="6024563"/>
          <p14:tracePt t="130070" x="3568700" y="6011863"/>
          <p14:tracePt t="130082" x="3603625" y="6003925"/>
          <p14:tracePt t="130102" x="3638550" y="5997575"/>
          <p14:tracePt t="130115" x="3644900" y="5997575"/>
          <p14:tracePt t="130138" x="3665538" y="5989638"/>
          <p14:tracePt t="130149" x="3673475" y="5989638"/>
          <p14:tracePt t="130168" x="3687763" y="5983288"/>
          <p14:tracePt t="130185" x="3700463" y="5983288"/>
          <p14:tracePt t="130203" x="3722688" y="5969000"/>
          <p14:tracePt t="130214" x="3729038" y="5969000"/>
          <p14:tracePt t="130235" x="3743325" y="5969000"/>
          <p14:tracePt t="130248" x="3749675" y="5962650"/>
          <p14:tracePt t="130267" x="3763963" y="5962650"/>
          <p14:tracePt t="130286" x="3784600" y="5954713"/>
          <p14:tracePt t="130302" x="3798888" y="5948363"/>
          <p14:tracePt t="130584" x="3805238" y="5948363"/>
          <p14:tracePt t="130709" x="3805238" y="5954713"/>
          <p14:tracePt t="130730" x="3805238" y="5962650"/>
          <p14:tracePt t="130748" x="3805238" y="5969000"/>
          <p14:tracePt t="130768" x="3805238" y="5976938"/>
          <p14:tracePt t="130820" x="3805238" y="5983288"/>
          <p14:tracePt t="130917" x="3805238" y="5989638"/>
          <p14:tracePt t="130932" x="3798888" y="5997575"/>
          <p14:tracePt t="130949" x="3792538" y="6003925"/>
          <p14:tracePt t="130965" x="3784600" y="6011863"/>
          <p14:tracePt t="130967" x="3778250" y="6011863"/>
          <p14:tracePt t="130999" x="3778250" y="6018213"/>
          <p14:tracePt t="131649" x="0" y="0"/>
        </p14:tracePtLst>
        <p14:tracePtLst>
          <p14:tracePt t="131897" x="3778250" y="6018213"/>
          <p14:tracePt t="132008" x="0" y="0"/>
        </p14:tracePtLst>
        <p14:tracePtLst>
          <p14:tracePt t="132933" x="3778250" y="5989638"/>
          <p14:tracePt t="133115" x="0" y="0"/>
        </p14:tracePtLst>
        <p14:tracePtLst>
          <p14:tracePt t="139743" x="5008563" y="2287588"/>
          <p14:tracePt t="139834" x="5022850" y="2287588"/>
          <p14:tracePt t="139856" x="5086350" y="2287588"/>
          <p14:tracePt t="139875" x="5156200" y="2287588"/>
          <p14:tracePt t="139894" x="5281613" y="2274888"/>
          <p14:tracePt t="139913" x="5345113" y="2266950"/>
          <p14:tracePt t="139915" x="5373688" y="2260600"/>
          <p14:tracePt t="139940" x="5408613" y="2252663"/>
          <p14:tracePt t="139962" x="5435600" y="2252663"/>
          <p14:tracePt t="139974" x="5456238" y="2246313"/>
          <p14:tracePt t="139994" x="5470525" y="2239963"/>
          <p14:tracePt t="140011" x="5478463" y="2239963"/>
          <p14:tracePt t="140273" x="5470525" y="2239963"/>
          <p14:tracePt t="140288" x="5449888" y="2239963"/>
          <p14:tracePt t="140290" x="5435600" y="2239963"/>
          <p14:tracePt t="140309" x="5429250" y="2239963"/>
          <p14:tracePt t="140327" x="5400675" y="2239963"/>
          <p14:tracePt t="140340" x="5394325" y="2246313"/>
          <p14:tracePt t="140357" x="5386388" y="2246313"/>
          <p14:tracePt t="140489" x="5408613" y="2246313"/>
          <p14:tracePt t="140505" x="5429250" y="2246313"/>
          <p14:tracePt t="140525" x="5449888" y="2246313"/>
          <p14:tracePt t="140540" x="5456238" y="2246313"/>
          <p14:tracePt t="140663" x="5414963" y="2246313"/>
          <p14:tracePt t="140695" x="5351463" y="2246313"/>
          <p14:tracePt t="140711" x="5330825" y="2246313"/>
          <p14:tracePt t="140804" x="5338763" y="2246313"/>
          <p14:tracePt t="140818" x="5359400" y="2246313"/>
          <p14:tracePt t="140841" x="5400675" y="2252663"/>
          <p14:tracePt t="140860" x="5414963" y="2252663"/>
          <p14:tracePt t="140977" x="5394325" y="2252663"/>
          <p14:tracePt t="140994" x="5345113" y="2252663"/>
          <p14:tracePt t="141007" x="5338763" y="2252663"/>
          <p14:tracePt t="141028" x="5310188" y="2252663"/>
          <p14:tracePt t="141040" x="5303838" y="2252663"/>
          <p14:tracePt t="141132" x="5338763" y="2252663"/>
          <p14:tracePt t="141145" x="5373688" y="2260600"/>
          <p14:tracePt t="141162" x="5414963" y="2266950"/>
          <p14:tracePt t="141179" x="5456238" y="2281238"/>
          <p14:tracePt t="141196" x="5492750" y="2287588"/>
          <p14:tracePt t="141207" x="5499100" y="2287588"/>
          <p14:tracePt t="141227" x="5505450" y="2287588"/>
          <p14:tracePt t="141289" x="5478463" y="2281238"/>
          <p14:tracePt t="141303" x="5435600" y="2281238"/>
          <p14:tracePt t="141324" x="5365750" y="2274888"/>
          <p14:tracePt t="141341" x="5330825" y="2266950"/>
          <p14:tracePt t="141357" x="5316538" y="2266950"/>
          <p14:tracePt t="141412" x="5373688" y="2266950"/>
          <p14:tracePt t="141414" x="5386388" y="2266950"/>
          <p14:tracePt t="141429" x="5464175" y="2274888"/>
          <p14:tracePt t="141441" x="5499100" y="2281238"/>
          <p14:tracePt t="141460" x="5575300" y="2287588"/>
          <p14:tracePt t="141474" x="5618163" y="2287588"/>
          <p14:tracePt t="141554" x="5603875" y="2287588"/>
          <p14:tracePt t="141572" x="5568950" y="2287588"/>
          <p14:tracePt t="141594" x="5540375" y="2287588"/>
          <p14:tracePt t="141625" x="5513388" y="2287588"/>
          <p14:tracePt t="141680" x="5505450" y="2287588"/>
          <p14:tracePt t="141708" x="5513388" y="2287588"/>
          <p14:tracePt t="141724" x="5519738" y="2287588"/>
          <p14:tracePt t="141741" x="5527675" y="2287588"/>
          <p14:tracePt t="141821" x="5527675" y="2295525"/>
          <p14:tracePt t="141832" x="5519738" y="2301875"/>
          <p14:tracePt t="141864" x="5499100" y="2344738"/>
          <p14:tracePt t="141879" x="5492750" y="2359025"/>
          <p14:tracePt t="141896" x="5484813" y="2359025"/>
          <p14:tracePt t="141912" x="5484813" y="2365375"/>
          <p14:tracePt t="141929" x="5484813" y="2371725"/>
          <p14:tracePt t="142038" x="5478463" y="2371725"/>
          <p14:tracePt t="142054" x="5470525" y="2365375"/>
          <p14:tracePt t="142077" x="5456238" y="2365375"/>
          <p14:tracePt t="142095" x="5456238" y="2359025"/>
          <p14:tracePt t="142108" x="5443538" y="2359025"/>
          <p14:tracePt t="142131" x="5421313" y="2365375"/>
          <p14:tracePt t="142146" x="5408613" y="2371725"/>
          <p14:tracePt t="142163" x="5394325" y="2386013"/>
          <p14:tracePt t="142164" x="5386388" y="2393950"/>
          <p14:tracePt t="142180" x="5365750" y="2400300"/>
          <p14:tracePt t="142196" x="5359400" y="2406650"/>
          <p14:tracePt t="142208" x="5351463" y="2406650"/>
          <p14:tracePt t="142228" x="5345113" y="2406650"/>
          <p14:tracePt t="142289" x="5345113" y="2400300"/>
          <p14:tracePt t="142304" x="5351463" y="2393950"/>
          <p14:tracePt t="142327" x="5386388" y="2393950"/>
          <p14:tracePt t="142347" x="5435600" y="2393950"/>
          <p14:tracePt t="142371" x="5464175" y="2393950"/>
          <p14:tracePt t="142395" x="5470525" y="2393950"/>
          <p14:tracePt t="142428" x="5414963" y="2393950"/>
          <p14:tracePt t="142442" x="5345113" y="2371725"/>
          <p14:tracePt t="142461" x="5240338" y="2344738"/>
          <p14:tracePt t="142475" x="5141913" y="2336800"/>
          <p14:tracePt t="142491" x="5106988" y="2330450"/>
          <p14:tracePt t="142547" x="5191125" y="2330450"/>
          <p14:tracePt t="142566" x="5246688" y="2336800"/>
          <p14:tracePt t="142570" x="5268913" y="2344738"/>
          <p14:tracePt t="142592" x="5324475" y="2344738"/>
          <p14:tracePt t="142608" x="5338763" y="2344738"/>
          <p14:tracePt t="142727" x="5338763" y="2359025"/>
          <p14:tracePt t="142757" x="5338763" y="2365375"/>
          <p14:tracePt t="142771" x="5330825" y="2365375"/>
          <p14:tracePt t="142792" x="5330825" y="2371725"/>
          <p14:tracePt t="143040" x="5330825" y="2379663"/>
          <p14:tracePt t="143055" x="5330825" y="2386013"/>
          <p14:tracePt t="143056" x="5324475" y="2393950"/>
          <p14:tracePt t="143078" x="5316538" y="2406650"/>
          <p14:tracePt t="143096" x="5316538" y="2428875"/>
          <p14:tracePt t="143114" x="5310188" y="2435225"/>
          <p14:tracePt t="143130" x="5310188" y="2441575"/>
          <p14:tracePt t="143443" x="0" y="0"/>
        </p14:tracePtLst>
        <p14:tracePtLst>
          <p14:tracePt t="143679" x="5310188" y="2441575"/>
          <p14:tracePt t="143790" x="0" y="0"/>
        </p14:tracePtLst>
        <p14:tracePtLst>
          <p14:tracePt t="146946" x="5478463" y="2232025"/>
          <p14:tracePt t="147057" x="0" y="0"/>
        </p14:tracePtLst>
        <p14:tracePtLst>
          <p14:tracePt t="147180" x="5478463" y="2232025"/>
          <p14:tracePt t="147302" x="0" y="0"/>
        </p14:tracePtLst>
        <p14:tracePtLst>
          <p14:tracePt t="147839" x="5478463" y="2225675"/>
          <p14:tracePt t="147963" x="0" y="0"/>
        </p14:tracePtLst>
        <p14:tracePtLst>
          <p14:tracePt t="158417" x="3203575" y="6165850"/>
          <p14:tracePt t="158707" x="3252788" y="6165850"/>
          <p14:tracePt t="158709" x="3273425" y="6165850"/>
          <p14:tracePt t="158726" x="3322638" y="6172200"/>
          <p14:tracePt t="158739" x="3379788" y="6172200"/>
          <p14:tracePt t="158756" x="3435350" y="6178550"/>
          <p14:tracePt t="158775" x="3484563" y="6178550"/>
          <p14:tracePt t="158789" x="3525838" y="6178550"/>
          <p14:tracePt t="158808" x="3554413" y="6178550"/>
          <p14:tracePt t="158827" x="3568700" y="6186488"/>
          <p14:tracePt t="158839" x="3575050" y="6186488"/>
          <p14:tracePt t="158855" x="3581400" y="6186488"/>
          <p14:tracePt t="158876" x="3589338" y="6186488"/>
          <p14:tracePt t="158889" x="3595688" y="6186488"/>
          <p14:tracePt t="158905" x="3609975" y="6186488"/>
          <p14:tracePt t="158925" x="3630613" y="6178550"/>
          <p14:tracePt t="158944" x="3644900" y="6165850"/>
          <p14:tracePt t="158960" x="3651250" y="6165850"/>
          <p14:tracePt t="158973" x="3651250" y="6157913"/>
          <p14:tracePt t="158989" x="3659188" y="6157913"/>
          <p14:tracePt t="159258" x="3694113" y="6157913"/>
          <p14:tracePt t="159275" x="3729038" y="6151563"/>
          <p14:tracePt t="159289" x="3778250" y="6143625"/>
          <p14:tracePt t="159310" x="3911600" y="6130925"/>
          <p14:tracePt t="159322" x="3967163" y="6130925"/>
          <p14:tracePt t="159340" x="4162425" y="6130925"/>
          <p14:tracePt t="159356" x="4260850" y="6122988"/>
          <p14:tracePt t="159373" x="4337050" y="6108700"/>
          <p14:tracePt t="159389" x="4386263" y="6102350"/>
          <p14:tracePt t="159406" x="4400550" y="6096000"/>
          <p14:tracePt t="159423" x="4400550" y="6088063"/>
          <p14:tracePt t="159456" x="4406900" y="6088063"/>
          <p14:tracePt t="159473" x="4414838" y="6081713"/>
          <p14:tracePt t="159489" x="4414838" y="6067425"/>
          <p14:tracePt t="159507" x="4414838" y="6059488"/>
          <p14:tracePt t="159523" x="4414838" y="6053138"/>
          <p14:tracePt t="159539" x="4406900" y="6046788"/>
          <p14:tracePt t="159556" x="4400550" y="6032500"/>
          <p14:tracePt t="159573" x="4394200" y="6024563"/>
          <p14:tracePt t="159591" x="4379913" y="6011863"/>
          <p14:tracePt t="159681" x="4371975" y="6011863"/>
          <p14:tracePt t="159694" x="4310063" y="6018213"/>
          <p14:tracePt t="159708" x="4225925" y="6067425"/>
          <p14:tracePt t="159723" x="4086225" y="6137275"/>
          <p14:tracePt t="159739" x="3952875" y="6192838"/>
          <p14:tracePt t="159756" x="3778250" y="6242050"/>
          <p14:tracePt t="159773" x="3638550" y="6276975"/>
          <p14:tracePt t="159791" x="3533775" y="6297613"/>
          <p14:tracePt t="159806" x="3519488" y="6297613"/>
          <p14:tracePt t="159857" x="3519488" y="6291263"/>
          <p14:tracePt t="159873" x="3519488" y="6284913"/>
          <p14:tracePt t="159902" x="3519488" y="6276975"/>
          <p14:tracePt t="159923" x="3525838" y="6270625"/>
          <p14:tracePt t="159946" x="3540125" y="6262688"/>
          <p14:tracePt t="159947" x="3540125" y="6256338"/>
          <p14:tracePt t="159974" x="3554413" y="6242050"/>
          <p14:tracePt t="159990" x="3568700" y="6227763"/>
          <p14:tracePt t="160006" x="3595688" y="6207125"/>
          <p14:tracePt t="160008" x="3603625" y="6200775"/>
          <p14:tracePt t="160023" x="3616325" y="6178550"/>
          <p14:tracePt t="160041" x="3630613" y="6165850"/>
          <p14:tracePt t="160057" x="3644900" y="6143625"/>
          <p14:tracePt t="160074" x="3644900" y="6130925"/>
          <p14:tracePt t="160091" x="3651250" y="6122988"/>
          <p14:tracePt t="160442" x="3651250" y="6102350"/>
          <p14:tracePt t="160457" x="3651250" y="6073775"/>
          <p14:tracePt t="160477" x="3651250" y="6024563"/>
          <p14:tracePt t="160491" x="3638550" y="5954713"/>
          <p14:tracePt t="160507" x="3630613" y="5892800"/>
          <p14:tracePt t="160526" x="3630613" y="5835650"/>
          <p14:tracePt t="160544" x="3624263" y="5800725"/>
          <p14:tracePt t="160557" x="3624263" y="5773738"/>
          <p14:tracePt t="160578" x="3616325" y="5753100"/>
          <p14:tracePt t="160590" x="3616325" y="5745163"/>
          <p14:tracePt t="160607" x="3609975" y="5724525"/>
          <p14:tracePt t="160626" x="3609975" y="5716588"/>
          <p14:tracePt t="160649" x="3603625" y="5695950"/>
          <p14:tracePt t="160677" x="3603625" y="5689600"/>
          <p14:tracePt t="160696" x="3589338" y="5681663"/>
          <p14:tracePt t="160726" x="3581400" y="5681663"/>
          <p14:tracePt t="160727" x="3581400" y="5675313"/>
          <p14:tracePt t="160744" x="3575050" y="5675313"/>
          <p14:tracePt t="160757" x="3568700" y="5675313"/>
          <p14:tracePt t="160777" x="3560763" y="5675313"/>
          <p14:tracePt t="160793" x="3554413" y="5675313"/>
          <p14:tracePt t="160807" x="3546475" y="5703888"/>
          <p14:tracePt t="160826" x="3511550" y="5788025"/>
          <p14:tracePt t="160845" x="3505200" y="5849938"/>
          <p14:tracePt t="160856" x="3484563" y="5905500"/>
          <p14:tracePt t="160877" x="3484563" y="5997575"/>
          <p14:tracePt t="160895" x="3484563" y="6032500"/>
          <p14:tracePt t="160913" x="3498850" y="6081713"/>
          <p14:tracePt t="160914" x="3511550" y="6096000"/>
          <p14:tracePt t="160940" x="3560763" y="6151563"/>
          <p14:tracePt t="160960" x="3603625" y="6178550"/>
          <p14:tracePt t="160973" x="3609975" y="6178550"/>
          <p14:tracePt t="160993" x="3630613" y="6178550"/>
          <p14:tracePt t="161007" x="3638550" y="6178550"/>
          <p14:tracePt t="161023" x="3644900" y="6178550"/>
          <p14:tracePt t="161078" x="3651250" y="6172200"/>
          <p14:tracePt t="161352" x="3651250" y="6186488"/>
          <p14:tracePt t="161380" x="3673475" y="6221413"/>
          <p14:tracePt t="161396" x="3679825" y="6235700"/>
          <p14:tracePt t="161412" x="3687763" y="6242050"/>
          <p14:tracePt t="161429" x="3694113" y="6248400"/>
          <p14:tracePt t="161445" x="3700463" y="6248400"/>
          <p14:tracePt t="161458" x="3708400" y="6248400"/>
          <p14:tracePt t="161539" x="3714750" y="6248400"/>
          <p14:tracePt t="161554" x="3722688" y="6248400"/>
          <p14:tracePt t="161576" x="3743325" y="6248400"/>
          <p14:tracePt t="161593" x="3763963" y="6227763"/>
          <p14:tracePt t="161607" x="3784600" y="6213475"/>
          <p14:tracePt t="161627" x="3805238" y="6192838"/>
          <p14:tracePt t="161646" x="3813175" y="6172200"/>
          <p14:tracePt t="161663" x="3819525" y="6157913"/>
          <p14:tracePt t="161680" x="3833813" y="6143625"/>
          <p14:tracePt t="161710" x="3833813" y="6137275"/>
          <p14:tracePt t="162026" x="3848100" y="6130925"/>
          <p14:tracePt t="162037" x="3848100" y="6122988"/>
          <p14:tracePt t="162059" x="3868738" y="6108700"/>
          <p14:tracePt t="162078" x="3889375" y="6088063"/>
          <p14:tracePt t="162096" x="3911600" y="6067425"/>
          <p14:tracePt t="162114" x="3938588" y="6038850"/>
          <p14:tracePt t="162130" x="3952875" y="6032500"/>
          <p14:tracePt t="162146" x="3959225" y="6024563"/>
          <p14:tracePt t="162163" x="3973513" y="6018213"/>
          <p14:tracePt t="163589" x="0" y="0"/>
        </p14:tracePtLst>
        <p14:tracePtLst>
          <p14:tracePt t="172105" x="5289550" y="2428875"/>
          <p14:tracePt t="174603" x="5281613" y="2455863"/>
          <p14:tracePt t="174852" x="0" y="0"/>
        </p14:tracePtLst>
        <p14:tracePtLst>
          <p14:tracePt t="175087" x="5281613" y="2455863"/>
          <p14:tracePt t="175244" x="0" y="0"/>
        </p14:tracePtLst>
        <p14:tracePtLst>
          <p14:tracePt t="181604" x="5281613" y="2455863"/>
          <p14:tracePt t="185976" x="0" y="0"/>
        </p14:tracePtLst>
        <p14:tracePtLst>
          <p14:tracePt t="186712" x="3714750" y="5954713"/>
          <p14:tracePt t="186744" x="3722688" y="5948363"/>
          <p14:tracePt t="186746" x="3729038" y="5948363"/>
          <p14:tracePt t="186779" x="3735388" y="5942013"/>
          <p14:tracePt t="186798" x="3743325" y="5942013"/>
          <p14:tracePt t="186817" x="3749675" y="5934075"/>
          <p14:tracePt t="186834" x="3757613" y="5919788"/>
          <p14:tracePt t="186851" x="3763963" y="5913438"/>
          <p14:tracePt t="186875" x="3770313" y="5884863"/>
          <p14:tracePt t="186901" x="3784600" y="5864225"/>
          <p14:tracePt t="186903" x="3784600" y="5857875"/>
          <p14:tracePt t="186928" x="3792538" y="5849938"/>
          <p14:tracePt t="187289" x="3792538" y="5864225"/>
          <p14:tracePt t="187302" x="3778250" y="5878513"/>
          <p14:tracePt t="187317" x="3757613" y="5899150"/>
          <p14:tracePt t="187334" x="3729038" y="5919788"/>
          <p14:tracePt t="187351" x="3700463" y="5934075"/>
          <p14:tracePt t="187368" x="3665538" y="5954713"/>
          <p14:tracePt t="187379" x="3659188" y="5962650"/>
          <p14:tracePt t="187396" x="3651250" y="5969000"/>
          <p14:tracePt t="187413" x="3644900" y="5976938"/>
          <p14:tracePt t="187584" x="3665538" y="5962650"/>
          <p14:tracePt t="187601" x="3700463" y="5927725"/>
          <p14:tracePt t="187613" x="3722688" y="5905500"/>
          <p14:tracePt t="187629" x="3784600" y="5857875"/>
          <p14:tracePt t="187647" x="3862388" y="5794375"/>
          <p14:tracePt t="187663" x="3897313" y="5773738"/>
          <p14:tracePt t="187683" x="3911600" y="5765800"/>
          <p14:tracePt t="187760" x="3911600" y="5773738"/>
          <p14:tracePt t="187775" x="3903663" y="5780088"/>
          <p14:tracePt t="187788" x="3897313" y="5794375"/>
          <p14:tracePt t="187803" x="3875088" y="5808663"/>
          <p14:tracePt t="187819" x="3862388" y="5822950"/>
          <p14:tracePt t="187836" x="3840163" y="5843588"/>
          <p14:tracePt t="187851" x="3827463" y="5849938"/>
          <p14:tracePt t="187866" x="3813175" y="5864225"/>
          <p14:tracePt t="187883" x="3792538" y="5884863"/>
          <p14:tracePt t="187895" x="3763963" y="5913438"/>
          <p14:tracePt t="187912" x="3757613" y="5919788"/>
          <p14:tracePt t="188069" x="0" y="0"/>
        </p14:tracePtLst>
      </p14:laserTraceLst>
    </p:ext>
    <p:ext uri="{E180D4A7-C9FB-4DFB-919C-405C955672EB}">
      <p14:showEvtLst xmlns:p14="http://schemas.microsoft.com/office/powerpoint/2010/main">
        <p14:playEvt time="15" objId="5"/>
        <p14:stopEvt time="187711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85D6C-E7D7-467C-B817-2E280123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6D7266-4919-4604-B9F7-B9F8404D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F115B056-DC0A-4C8C-B0CF-881B6B0188A7}"/>
                  </a:ext>
                </a:extLst>
              </p14:cNvPr>
              <p14:cNvContentPartPr/>
              <p14:nvPr/>
            </p14:nvContentPartPr>
            <p14:xfrm>
              <a:off x="4848932" y="1968569"/>
              <a:ext cx="7560" cy="2880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F115B056-DC0A-4C8C-B0CF-881B6B0188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9932" y="1959929"/>
                <a:ext cx="25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6" name="Freihand 175">
                <a:extLst>
                  <a:ext uri="{FF2B5EF4-FFF2-40B4-BE49-F238E27FC236}">
                    <a16:creationId xmlns:a16="http://schemas.microsoft.com/office/drawing/2014/main" id="{A5C1A267-6D56-4CD7-82EF-247DA2B8C98F}"/>
                  </a:ext>
                </a:extLst>
              </p14:cNvPr>
              <p14:cNvContentPartPr/>
              <p14:nvPr/>
            </p14:nvContentPartPr>
            <p14:xfrm>
              <a:off x="6250269" y="905229"/>
              <a:ext cx="2574000" cy="2170985"/>
            </p14:xfrm>
          </p:contentPart>
        </mc:Choice>
        <mc:Fallback xmlns="">
          <p:pic>
            <p:nvPicPr>
              <p:cNvPr id="176" name="Freihand 175">
                <a:extLst>
                  <a:ext uri="{FF2B5EF4-FFF2-40B4-BE49-F238E27FC236}">
                    <a16:creationId xmlns:a16="http://schemas.microsoft.com/office/drawing/2014/main" id="{A5C1A267-6D56-4CD7-82EF-247DA2B8C9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1269" y="896231"/>
                <a:ext cx="2591640" cy="218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7" name="Freihand 256">
                <a:extLst>
                  <a:ext uri="{FF2B5EF4-FFF2-40B4-BE49-F238E27FC236}">
                    <a16:creationId xmlns:a16="http://schemas.microsoft.com/office/drawing/2014/main" id="{569AF171-4FC1-47BB-9DF1-24C3295FFF34}"/>
                  </a:ext>
                </a:extLst>
              </p14:cNvPr>
              <p14:cNvContentPartPr/>
              <p14:nvPr/>
            </p14:nvContentPartPr>
            <p14:xfrm>
              <a:off x="5319452" y="1528289"/>
              <a:ext cx="465480" cy="391320"/>
            </p14:xfrm>
          </p:contentPart>
        </mc:Choice>
        <mc:Fallback xmlns="">
          <p:pic>
            <p:nvPicPr>
              <p:cNvPr id="257" name="Freihand 256">
                <a:extLst>
                  <a:ext uri="{FF2B5EF4-FFF2-40B4-BE49-F238E27FC236}">
                    <a16:creationId xmlns:a16="http://schemas.microsoft.com/office/drawing/2014/main" id="{569AF171-4FC1-47BB-9DF1-24C3295FFF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0812" y="1519649"/>
                <a:ext cx="483120" cy="408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mm3p2s8">
            <a:hlinkClick r:id="" action="ppaction://media"/>
            <a:extLst>
              <a:ext uri="{FF2B5EF4-FFF2-40B4-BE49-F238E27FC236}">
                <a16:creationId xmlns:a16="http://schemas.microsoft.com/office/drawing/2014/main" id="{E30999E2-FE8E-4259-8DD1-8EDF2BF52D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4669" y="55172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0795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28"/>
    </mc:Choice>
    <mc:Fallback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1" x="3770313" y="4073525"/>
          <p14:tracePt t="4129" x="3778250" y="4073525"/>
          <p14:tracePt t="4137" x="3784600" y="4065588"/>
          <p14:tracePt t="4154" x="3819525" y="4051300"/>
          <p14:tracePt t="4170" x="3875088" y="4030663"/>
          <p14:tracePt t="4186" x="3946525" y="4010025"/>
          <p14:tracePt t="4198" x="4037013" y="3989388"/>
          <p14:tracePt t="4216" x="4092575" y="3975100"/>
          <p14:tracePt t="4231" x="4156075" y="3967163"/>
          <p14:tracePt t="4247" x="4205288" y="3954463"/>
          <p14:tracePt t="4268" x="4246563" y="3954463"/>
          <p14:tracePt t="4286" x="4267200" y="3954463"/>
          <p14:tracePt t="4298" x="4275138" y="3954463"/>
          <p14:tracePt t="4316" x="4289425" y="3954463"/>
          <p14:tracePt t="4336" x="4310063" y="3954463"/>
          <p14:tracePt t="4353" x="4324350" y="3946525"/>
          <p14:tracePt t="4370" x="4351338" y="3932238"/>
          <p14:tracePt t="4387" x="4365625" y="3919538"/>
          <p14:tracePt t="4403" x="4371975" y="3911600"/>
          <p14:tracePt t="4415" x="4379913" y="3897313"/>
          <p14:tracePt t="4416" x="4386263" y="3884613"/>
          <p14:tracePt t="4431" x="4394200" y="3856038"/>
          <p14:tracePt t="4448" x="4414838" y="3827463"/>
          <p14:tracePt t="4464" x="4429125" y="3786188"/>
          <p14:tracePt t="4486" x="4435475" y="3716338"/>
          <p14:tracePt t="4499" x="4435475" y="3652838"/>
          <p14:tracePt t="4518" x="4435475" y="3589338"/>
          <p14:tracePt t="4532" x="4406900" y="3519488"/>
          <p14:tracePt t="4552" x="4351338" y="3443288"/>
          <p14:tracePt t="4564" x="4337050" y="3429000"/>
          <p14:tracePt t="4582" x="4275138" y="3387725"/>
          <p14:tracePt t="4601" x="4232275" y="3373438"/>
          <p14:tracePt t="4620" x="4176713" y="3373438"/>
          <p14:tracePt t="4636" x="4141788" y="3373438"/>
          <p14:tracePt t="4654" x="4100513" y="3373438"/>
          <p14:tracePt t="4670" x="4051300" y="3379788"/>
          <p14:tracePt t="4671" x="4037013" y="3379788"/>
          <p14:tracePt t="4688" x="4002088" y="3400425"/>
          <p14:tracePt t="4699" x="3987800" y="3408363"/>
          <p14:tracePt t="4718" x="3917950" y="3443288"/>
          <p14:tracePt t="4732" x="3862388" y="3463925"/>
          <p14:tracePt t="4748" x="3792538" y="3484563"/>
          <p14:tracePt t="4768" x="3714750" y="3505200"/>
          <p14:tracePt t="4785" x="3665538" y="3527425"/>
          <p14:tracePt t="4799" x="3630613" y="3554413"/>
          <p14:tracePt t="4819" x="3603625" y="3582988"/>
          <p14:tracePt t="4821" x="3603625" y="3589338"/>
          <p14:tracePt t="4844" x="3581400" y="3638550"/>
          <p14:tracePt t="4869" x="3575050" y="3695700"/>
          <p14:tracePt t="4886" x="3575050" y="3736975"/>
          <p14:tracePt t="4907" x="3575050" y="3800475"/>
          <p14:tracePt t="4933" x="3595688" y="3870325"/>
          <p14:tracePt t="4949" x="3609975" y="3890963"/>
          <p14:tracePt t="4967" x="3638550" y="3919538"/>
          <p14:tracePt t="4987" x="3700463" y="3960813"/>
          <p14:tracePt t="5003" x="3743325" y="3981450"/>
          <p14:tracePt t="5015" x="3770313" y="4002088"/>
          <p14:tracePt t="5016" x="3792538" y="4002088"/>
          <p14:tracePt t="5031" x="3848100" y="4024313"/>
          <p14:tracePt t="5048" x="3897313" y="4044950"/>
          <p14:tracePt t="5065" x="3952875" y="4065588"/>
          <p14:tracePt t="5086" x="4057650" y="4073525"/>
          <p14:tracePt t="5103" x="4127500" y="4073525"/>
          <p14:tracePt t="5120" x="4232275" y="4073525"/>
          <p14:tracePt t="5137" x="4295775" y="4059238"/>
          <p14:tracePt t="5153" x="4365625" y="4030663"/>
          <p14:tracePt t="5170" x="4429125" y="4024313"/>
          <p14:tracePt t="5187" x="4513263" y="4016375"/>
          <p14:tracePt t="5198" x="4595813" y="4016375"/>
          <p14:tracePt t="5219" x="4819650" y="4038600"/>
          <p14:tracePt t="5232" x="4862513" y="4044950"/>
          <p14:tracePt t="5252" x="5037138" y="4051300"/>
          <p14:tracePt t="5271" x="5156200" y="4051300"/>
          <p14:tracePt t="5295" x="5219700" y="4051300"/>
          <p14:tracePt t="5320" x="5295900" y="4051300"/>
          <p14:tracePt t="5343" x="5400675" y="4051300"/>
          <p14:tracePt t="5370" x="5583238" y="4038600"/>
          <p14:tracePt t="5386" x="5638800" y="4038600"/>
          <p14:tracePt t="5399" x="5688013" y="4038600"/>
          <p14:tracePt t="5417" x="5729288" y="4030663"/>
          <p14:tracePt t="5432" x="5764213" y="4030663"/>
          <p14:tracePt t="5452" x="5813425" y="4010025"/>
          <p14:tracePt t="5470" x="5834063" y="4002088"/>
          <p14:tracePt t="5482" x="5842000" y="3995738"/>
          <p14:tracePt t="5501" x="5848350" y="3995738"/>
          <p14:tracePt t="5934" x="5821363" y="3995738"/>
          <p14:tracePt t="5950" x="5764213" y="4016375"/>
          <p14:tracePt t="5968" x="5603875" y="4065588"/>
          <p14:tracePt t="5986" x="5456238" y="4100513"/>
          <p14:tracePt t="5999" x="5281613" y="4135438"/>
          <p14:tracePt t="6019" x="5127625" y="4156075"/>
          <p14:tracePt t="6020" x="5072063" y="4156075"/>
          <p14:tracePt t="6029" x="5002213" y="4156075"/>
          <p14:tracePt t="6049" x="4911725" y="4156075"/>
          <p14:tracePt t="6070" x="4813300" y="4156075"/>
          <p14:tracePt t="6095" x="4764088" y="4156075"/>
          <p14:tracePt t="6463" x="4743450" y="4156075"/>
          <p14:tracePt t="6487" x="4624388" y="4205288"/>
          <p14:tracePt t="6499" x="4583113" y="4227513"/>
          <p14:tracePt t="6501" x="4554538" y="4248150"/>
          <p14:tracePt t="6516" x="4478338" y="4289425"/>
          <p14:tracePt t="6536" x="4435475" y="4324350"/>
          <p14:tracePt t="6554" x="4421188" y="4338638"/>
          <p14:tracePt t="7449" x="4421188" y="4344988"/>
          <p14:tracePt t="7465" x="4421188" y="4387850"/>
          <p14:tracePt t="7484" x="4421188" y="4443413"/>
          <p14:tracePt t="7501" x="4421188" y="4486275"/>
          <p14:tracePt t="7517" x="4421188" y="4521200"/>
          <p14:tracePt t="7539" x="4421188" y="4570413"/>
          <p14:tracePt t="7555" x="4421188" y="4583113"/>
          <p14:tracePt t="7577" x="4406900" y="4611688"/>
          <p14:tracePt t="7601" x="4379913" y="4646613"/>
          <p14:tracePt t="7620" x="4324350" y="4702175"/>
          <p14:tracePt t="7634" x="4295775" y="4745038"/>
          <p14:tracePt t="7655" x="4267200" y="4765675"/>
          <p14:tracePt t="7656" x="4260850" y="4779963"/>
          <p14:tracePt t="7668" x="4246563" y="4786313"/>
          <p14:tracePt t="7688" x="4232275" y="4806950"/>
          <p14:tracePt t="7701" x="4217988" y="4821238"/>
          <p14:tracePt t="7720" x="4217988" y="4829175"/>
          <p14:tracePt t="7739" x="4211638" y="4829175"/>
          <p14:tracePt t="7857" x="4205288" y="4835525"/>
          <p14:tracePt t="7859" x="4205288" y="4841875"/>
          <p14:tracePt t="7885" x="4191000" y="4856163"/>
          <p14:tracePt t="7903" x="4176713" y="4884738"/>
          <p14:tracePt t="7917" x="4170363" y="4891088"/>
          <p14:tracePt t="7918" x="4170363" y="4905375"/>
          <p14:tracePt t="7934" x="4156075" y="4933950"/>
          <p14:tracePt t="7951" x="4148138" y="4968875"/>
          <p14:tracePt t="7967" x="4141788" y="5010150"/>
          <p14:tracePt t="7985" x="4135438" y="5053013"/>
          <p14:tracePt t="7986" x="4135438" y="5067300"/>
          <p14:tracePt t="8001" x="4127500" y="5114925"/>
          <p14:tracePt t="8020" x="4127500" y="5129213"/>
          <p14:tracePt t="8034" x="4121150" y="5137150"/>
          <p14:tracePt t="8050" x="4121150" y="5143500"/>
          <p14:tracePt t="8106" x="4127500" y="5137150"/>
          <p14:tracePt t="8122" x="4148138" y="5102225"/>
          <p14:tracePt t="8134" x="4170363" y="5073650"/>
          <p14:tracePt t="8151" x="4205288" y="5010150"/>
          <p14:tracePt t="8171" x="4217988" y="4975225"/>
          <p14:tracePt t="8189" x="4240213" y="4933950"/>
          <p14:tracePt t="8201" x="4240213" y="4926013"/>
          <p14:tracePt t="8220" x="4240213" y="4905375"/>
          <p14:tracePt t="8239" x="4240213" y="4891088"/>
          <p14:tracePt t="8251" x="4240213" y="4876800"/>
          <p14:tracePt t="8267" x="4232275" y="4876800"/>
          <p14:tracePt t="8284" x="4232275" y="4870450"/>
          <p14:tracePt t="8432" x="4232275" y="4891088"/>
          <p14:tracePt t="8452" x="4232275" y="4933950"/>
          <p14:tracePt t="8468" x="4232275" y="4954588"/>
          <p14:tracePt t="8484" x="4232275" y="4989513"/>
          <p14:tracePt t="8506" x="4232275" y="5059363"/>
          <p14:tracePt t="8519" x="4240213" y="5094288"/>
          <p14:tracePt t="8540" x="4246563" y="5129213"/>
          <p14:tracePt t="8540" x="4246563" y="5143500"/>
          <p14:tracePt t="8556" x="4246563" y="5178425"/>
          <p14:tracePt t="8573" x="4246563" y="5207000"/>
          <p14:tracePt t="8591" x="4246563" y="5233988"/>
          <p14:tracePt t="8593" x="4246563" y="5248275"/>
          <p14:tracePt t="8620" x="4246563" y="5297488"/>
          <p14:tracePt t="8635" x="4246563" y="5332413"/>
          <p14:tracePt t="8651" x="4246563" y="5381625"/>
          <p14:tracePt t="8668" x="4246563" y="5472113"/>
          <p14:tracePt t="8685" x="4246563" y="5514975"/>
          <p14:tracePt t="8701" x="4246563" y="5570538"/>
          <p14:tracePt t="8719" x="4246563" y="5640388"/>
          <p14:tracePt t="8736" x="4217988" y="5753100"/>
          <p14:tracePt t="8752" x="4205288" y="5815013"/>
          <p14:tracePt t="8769" x="4183063" y="5899150"/>
          <p14:tracePt t="8786" x="4162425" y="5969000"/>
          <p14:tracePt t="8802" x="4156075" y="6011863"/>
          <p14:tracePt t="8819" x="4135438" y="6088063"/>
          <p14:tracePt t="8841" x="4127500" y="6137275"/>
          <p14:tracePt t="8852" x="4127500" y="6143625"/>
          <p14:tracePt t="8868" x="4121150" y="6157913"/>
          <p14:tracePt t="8886" x="4121150" y="6165850"/>
          <p14:tracePt t="8936" x="4121150" y="6172200"/>
          <p14:tracePt t="8969" x="4170363" y="6108700"/>
          <p14:tracePt t="8985" x="4252913" y="6018213"/>
          <p14:tracePt t="9002" x="4337050" y="5919788"/>
          <p14:tracePt t="9019" x="4429125" y="5822950"/>
          <p14:tracePt t="9036" x="4575175" y="5661025"/>
          <p14:tracePt t="9057" x="4659313" y="5562600"/>
          <p14:tracePt t="9058" x="4708525" y="5507038"/>
          <p14:tracePt t="9075" x="4778375" y="5422900"/>
          <p14:tracePt t="9090" x="4827588" y="5353050"/>
          <p14:tracePt t="9108" x="4868863" y="5297488"/>
          <p14:tracePt t="9120" x="4876800" y="5276850"/>
          <p14:tracePt t="9137" x="4897438" y="5241925"/>
          <p14:tracePt t="9152" x="4911725" y="5213350"/>
          <p14:tracePt t="9169" x="4918075" y="5184775"/>
          <p14:tracePt t="9186" x="4926013" y="5164138"/>
          <p14:tracePt t="9202" x="4926013" y="5157788"/>
          <p14:tracePt t="9219" x="4926013" y="5143500"/>
          <p14:tracePt t="9236" x="4926013" y="5137150"/>
          <p14:tracePt t="9253" x="4926013" y="5114925"/>
          <p14:tracePt t="9269" x="4926013" y="5102225"/>
          <p14:tracePt t="9286" x="4926013" y="5087938"/>
          <p14:tracePt t="9302" x="4918075" y="5059363"/>
          <p14:tracePt t="9319" x="4918075" y="5038725"/>
          <p14:tracePt t="9337" x="4918075" y="5018088"/>
          <p14:tracePt t="9352" x="4911725" y="4968875"/>
          <p14:tracePt t="9369" x="4911725" y="4933950"/>
          <p14:tracePt t="9386" x="4911725" y="4905375"/>
          <p14:tracePt t="9403" x="4891088" y="4870450"/>
          <p14:tracePt t="9419" x="4854575" y="4856163"/>
          <p14:tracePt t="9436" x="4799013" y="4849813"/>
          <p14:tracePt t="9453" x="4708525" y="4849813"/>
          <p14:tracePt t="9469" x="4560888" y="4870450"/>
          <p14:tracePt t="9486" x="4316413" y="4919663"/>
          <p14:tracePt t="9503" x="4176713" y="4954588"/>
          <p14:tracePt t="9519" x="4086225" y="4968875"/>
          <p14:tracePt t="9536" x="4043363" y="4975225"/>
          <p14:tracePt t="9552" x="4037013" y="4975225"/>
          <p14:tracePt t="9569" x="4029075" y="4975225"/>
          <p14:tracePt t="9855" x="4022725" y="4954588"/>
          <p14:tracePt t="9870" x="4008438" y="4948238"/>
          <p14:tracePt t="9885" x="3987800" y="4926013"/>
          <p14:tracePt t="9907" x="3952875" y="4913313"/>
          <p14:tracePt t="9920" x="3946525" y="4899025"/>
          <p14:tracePt t="9941" x="3903663" y="4891088"/>
          <p14:tracePt t="9952" x="3883025" y="4891088"/>
          <p14:tracePt t="9954" x="0" y="0"/>
        </p14:tracePtLst>
        <p14:tracePtLst>
          <p14:tracePt t="10155" x="3784600" y="4933950"/>
          <p14:tracePt t="10169" x="3778250" y="4933950"/>
          <p14:tracePt t="10313" x="3763963" y="4940300"/>
          <p14:tracePt t="10339" x="3749675" y="4954588"/>
          <p14:tracePt t="10341" x="3735388" y="4960938"/>
          <p14:tracePt t="10353" x="3735388" y="4975225"/>
          <p14:tracePt t="10376" x="3708400" y="5010150"/>
          <p14:tracePt t="10392" x="3694113" y="5030788"/>
          <p14:tracePt t="10394" x="3687763" y="5053013"/>
          <p14:tracePt t="10422" x="3679825" y="5080000"/>
          <p14:tracePt t="10423" x="3673475" y="5087938"/>
          <p14:tracePt t="10436" x="3673475" y="5094288"/>
          <p14:tracePt t="10453" x="3673475" y="5114925"/>
          <p14:tracePt t="10470" x="3665538" y="5122863"/>
          <p14:tracePt t="10487" x="3665538" y="5149850"/>
          <p14:tracePt t="10506" x="3651250" y="5192713"/>
          <p14:tracePt t="10532" x="3630613" y="5276850"/>
          <p14:tracePt t="10556" x="3616325" y="5346700"/>
          <p14:tracePt t="10575" x="3609975" y="5402263"/>
          <p14:tracePt t="10591" x="3609975" y="5437188"/>
          <p14:tracePt t="10609" x="3609975" y="5457825"/>
          <p14:tracePt t="10611" x="3609975" y="5480050"/>
          <p14:tracePt t="10639" x="3609975" y="5507038"/>
          <p14:tracePt t="10659" x="3609975" y="5541963"/>
          <p14:tracePt t="10671" x="3609975" y="5556250"/>
          <p14:tracePt t="10691" x="3609975" y="5570538"/>
          <p14:tracePt t="10707" x="3609975" y="5591175"/>
          <p14:tracePt t="10724" x="3603625" y="5605463"/>
          <p14:tracePt t="10736" x="3603625" y="5611813"/>
          <p14:tracePt t="10753" x="3603625" y="5626100"/>
          <p14:tracePt t="10769" x="3595688" y="5646738"/>
          <p14:tracePt t="10786" x="3595688" y="5654675"/>
          <p14:tracePt t="10803" x="3595688" y="5661025"/>
          <p14:tracePt t="10820" x="3595688" y="5675313"/>
          <p14:tracePt t="10841" x="3595688" y="5681663"/>
          <p14:tracePt t="10853" x="3589338" y="5689600"/>
          <p14:tracePt t="10873" x="3589338" y="5695950"/>
          <p14:tracePt t="10891" x="3589338" y="5703888"/>
          <p14:tracePt t="10900" x="3589338" y="5710238"/>
          <p14:tracePt t="10922" x="3589338" y="5716588"/>
          <p14:tracePt t="10937" x="3589338" y="5730875"/>
          <p14:tracePt t="10954" x="3589338" y="5765800"/>
          <p14:tracePt t="10974" x="3589338" y="5780088"/>
          <p14:tracePt t="10991" x="3589338" y="5794375"/>
          <p14:tracePt t="11015" x="3589338" y="5808663"/>
          <p14:tracePt t="11016" x="3589338" y="5815013"/>
          <p14:tracePt t="11040" x="3589338" y="5829300"/>
          <p14:tracePt t="11058" x="3589338" y="5835650"/>
          <p14:tracePt t="11075" x="3589338" y="5849938"/>
          <p14:tracePt t="11091" x="3589338" y="5864225"/>
          <p14:tracePt t="11104" x="3589338" y="5870575"/>
          <p14:tracePt t="11124" x="3589338" y="5892800"/>
          <p14:tracePt t="11137" x="3589338" y="5899150"/>
          <p14:tracePt t="11156" x="3595688" y="5919788"/>
          <p14:tracePt t="11170" x="3603625" y="5927725"/>
          <p14:tracePt t="11191" x="3609975" y="5948363"/>
          <p14:tracePt t="11203" x="3609975" y="5954713"/>
          <p14:tracePt t="11222" x="3609975" y="5969000"/>
          <p14:tracePt t="11237" x="3616325" y="5976938"/>
          <p14:tracePt t="11256" x="3624263" y="6003925"/>
          <p14:tracePt t="11275" x="3638550" y="6018213"/>
          <p14:tracePt t="11291" x="3638550" y="6024563"/>
          <p14:tracePt t="11307" x="3644900" y="6038850"/>
          <p14:tracePt t="11324" x="3659188" y="6059488"/>
          <p14:tracePt t="11341" x="3665538" y="6067425"/>
          <p14:tracePt t="11353" x="3665538" y="6073775"/>
          <p14:tracePt t="11372" x="3673475" y="6073775"/>
          <p14:tracePt t="11391" x="3679825" y="6073775"/>
          <p14:tracePt t="11420" x="3687763" y="6081713"/>
          <p14:tracePt t="11436" x="3687763" y="6088063"/>
          <p14:tracePt t="11453" x="3694113" y="6088063"/>
          <p14:tracePt t="11491" x="3700463" y="6096000"/>
          <p14:tracePt t="11513" x="3700463" y="6102350"/>
          <p14:tracePt t="11576" x="3700463" y="6116638"/>
          <p14:tracePt t="11622" x="3700463" y="6122988"/>
          <p14:tracePt t="11655" x="3700463" y="6130925"/>
          <p14:tracePt t="11669" x="3700463" y="6143625"/>
          <p14:tracePt t="11691" x="3700463" y="6151563"/>
          <p14:tracePt t="11703" x="3708400" y="6157913"/>
          <p14:tracePt t="11724" x="3708400" y="6172200"/>
          <p14:tracePt t="11737" x="3714750" y="6178550"/>
          <p14:tracePt t="11759" x="3714750" y="6186488"/>
          <p14:tracePt t="11808" x="3714750" y="6192838"/>
          <p14:tracePt t="11825" x="3722688" y="6192838"/>
          <p14:tracePt t="11837" x="3729038" y="6192838"/>
          <p14:tracePt t="11859" x="3770313" y="6130925"/>
          <p14:tracePt t="11875" x="3813175" y="6038850"/>
          <p14:tracePt t="11891" x="3840163" y="5962650"/>
          <p14:tracePt t="11901" x="3862388" y="5870575"/>
          <p14:tracePt t="11922" x="3862388" y="5794375"/>
          <p14:tracePt t="11923" x="3862388" y="5738813"/>
          <p14:tracePt t="11941" x="3862388" y="5661025"/>
          <p14:tracePt t="11954" x="3819525" y="5599113"/>
          <p14:tracePt t="11973" x="3770313" y="5521325"/>
          <p14:tracePt t="11992" x="3687763" y="5410200"/>
          <p14:tracePt t="12009" x="3638550" y="5353050"/>
          <p14:tracePt t="12025" x="3595688" y="5318125"/>
          <p14:tracePt t="12045" x="3581400" y="5297488"/>
          <p14:tracePt t="12074" x="3575050" y="5283200"/>
          <p14:tracePt t="12173" x="3575050" y="5262563"/>
          <p14:tracePt t="12188" x="3575050" y="5241925"/>
          <p14:tracePt t="12208" x="3589338" y="5184775"/>
          <p14:tracePt t="12221" x="3595688" y="5164138"/>
          <p14:tracePt t="12238" x="3644900" y="5094288"/>
          <p14:tracePt t="12258" x="3679825" y="5038725"/>
          <p14:tracePt t="12275" x="3700463" y="4989513"/>
          <p14:tracePt t="12292" x="3714750" y="4968875"/>
          <p14:tracePt t="12309" x="3722688" y="4954588"/>
          <p14:tracePt t="12321" x="3722688" y="4948238"/>
          <p14:tracePt t="12359" x="3722688" y="4940300"/>
          <p14:tracePt t="12513" x="3722688" y="4960938"/>
          <p14:tracePt t="12515" x="3714750" y="4975225"/>
          <p14:tracePt t="12542" x="3694113" y="5053013"/>
          <p14:tracePt t="12560" x="3679825" y="5102225"/>
          <p14:tracePt t="12577" x="3665538" y="5164138"/>
          <p14:tracePt t="12589" x="3659188" y="5178425"/>
          <p14:tracePt t="12612" x="3644900" y="5241925"/>
          <p14:tracePt t="12616" x="3644900" y="5248275"/>
          <p14:tracePt t="12641" x="3638550" y="5291138"/>
          <p14:tracePt t="12660" x="3630613" y="5338763"/>
          <p14:tracePt t="12672" x="3630613" y="5353050"/>
          <p14:tracePt t="12688" x="3630613" y="5395913"/>
          <p14:tracePt t="12709" x="3630613" y="5416550"/>
          <p14:tracePt t="12721" x="3624263" y="5451475"/>
          <p14:tracePt t="12743" x="3624263" y="5500688"/>
          <p14:tracePt t="12759" x="3624263" y="5535613"/>
          <p14:tracePt t="12775" x="3616325" y="5570538"/>
          <p14:tracePt t="12792" x="3616325" y="5599113"/>
          <p14:tracePt t="12810" x="3609975" y="5646738"/>
          <p14:tracePt t="12822" x="3609975" y="5661025"/>
          <p14:tracePt t="12839" x="3609975" y="5703888"/>
          <p14:tracePt t="12860" x="3609975" y="5753100"/>
          <p14:tracePt t="12872" x="3609975" y="5759450"/>
          <p14:tracePt t="12890" x="3609975" y="5800725"/>
          <p14:tracePt t="12908" x="3609975" y="5808663"/>
          <p14:tracePt t="12918" x="3609975" y="5822950"/>
          <p14:tracePt t="12939" x="3609975" y="5849938"/>
          <p14:tracePt t="12957" x="3609975" y="5857875"/>
          <p14:tracePt t="12958" x="3609975" y="5870575"/>
          <p14:tracePt t="12971" x="3609975" y="5878513"/>
          <p14:tracePt t="12992" x="3609975" y="5905500"/>
          <p14:tracePt t="13009" x="3609975" y="5927725"/>
          <p14:tracePt t="13026" x="3616325" y="5989638"/>
          <p14:tracePt t="13044" x="3624263" y="6011863"/>
          <p14:tracePt t="13060" x="3624263" y="6032500"/>
          <p14:tracePt t="13076" x="3624263" y="6046788"/>
          <p14:tracePt t="13088" x="3630613" y="6059488"/>
          <p14:tracePt t="13199" x="3638550" y="6038850"/>
          <p14:tracePt t="13219" x="3644900" y="5989638"/>
          <p14:tracePt t="13221" x="3644900" y="5969000"/>
          <p14:tracePt t="13241" x="3665538" y="5878513"/>
          <p14:tracePt t="13260" x="3679825" y="5759450"/>
          <p14:tracePt t="13276" x="3694113" y="5689600"/>
          <p14:tracePt t="13293" x="3700463" y="5619750"/>
          <p14:tracePt t="13309" x="3700463" y="5576888"/>
          <p14:tracePt t="13328" x="3708400" y="5500688"/>
          <p14:tracePt t="13338" x="3708400" y="5472113"/>
          <p14:tracePt t="13360" x="3708400" y="5395913"/>
          <p14:tracePt t="13372" x="3708400" y="5367338"/>
          <p14:tracePt t="13392" x="3708400" y="5353050"/>
          <p14:tracePt t="13405" x="3708400" y="5332413"/>
          <p14:tracePt t="13425" x="3708400" y="5303838"/>
          <p14:tracePt t="13444" x="3708400" y="5276850"/>
          <p14:tracePt t="13446" x="3708400" y="5268913"/>
          <p14:tracePt t="13468" x="3708400" y="5248275"/>
          <p14:tracePt t="13488" x="3708400" y="5227638"/>
          <p14:tracePt t="13509" x="3708400" y="5213350"/>
          <p14:tracePt t="13527" x="3708400" y="5207000"/>
          <p14:tracePt t="13544" x="3708400" y="5199063"/>
          <p14:tracePt t="13556" x="3708400" y="5192713"/>
          <p14:tracePt t="13572" x="3708400" y="5184775"/>
          <p14:tracePt t="13591" x="3708400" y="5178425"/>
          <p14:tracePt t="13608" x="3708400" y="5172075"/>
          <p14:tracePt t="13778" x="3708400" y="5184775"/>
          <p14:tracePt t="13793" x="3700463" y="5219700"/>
          <p14:tracePt t="13806" x="3687763" y="5262563"/>
          <p14:tracePt t="13827" x="3679825" y="5303838"/>
          <p14:tracePt t="13844" x="3673475" y="5381625"/>
          <p14:tracePt t="13857" x="3665538" y="5422900"/>
          <p14:tracePt t="13858" x="3665538" y="5451475"/>
          <p14:tracePt t="13873" x="3665538" y="5507038"/>
          <p14:tracePt t="13886" x="3665538" y="5527675"/>
          <p14:tracePt t="13906" x="3665538" y="5605463"/>
          <p14:tracePt t="13927" x="3665538" y="5668963"/>
          <p14:tracePt t="13951" x="3665538" y="5710238"/>
          <p14:tracePt t="13974" x="3665538" y="5753100"/>
          <p14:tracePt t="13989" x="3665538" y="5780088"/>
          <p14:tracePt t="14010" x="3665538" y="5800725"/>
          <p14:tracePt t="14027" x="3665538" y="5815013"/>
          <p14:tracePt t="14044" x="3665538" y="5835650"/>
          <p14:tracePt t="14056" x="3665538" y="5864225"/>
          <p14:tracePt t="14076" x="3665538" y="5884863"/>
          <p14:tracePt t="14089" x="3665538" y="5905500"/>
          <p14:tracePt t="14106" x="3665538" y="5942013"/>
          <p14:tracePt t="14127" x="3665538" y="5969000"/>
          <p14:tracePt t="14144" x="3665538" y="5997575"/>
          <p14:tracePt t="14156" x="3665538" y="6011863"/>
          <p14:tracePt t="14176" x="3665538" y="6024563"/>
          <p14:tracePt t="14189" x="3665538" y="6038850"/>
          <p14:tracePt t="14212" x="3665538" y="6046788"/>
          <p14:tracePt t="14307" x="3673475" y="6046788"/>
          <p14:tracePt t="14309" x="3673475" y="6038850"/>
          <p14:tracePt t="14327" x="3687763" y="6024563"/>
          <p14:tracePt t="14344" x="3722688" y="5969000"/>
          <p14:tracePt t="14345" x="3743325" y="5927725"/>
          <p14:tracePt t="14356" x="3763963" y="5892800"/>
          <p14:tracePt t="14377" x="3792538" y="5808663"/>
          <p14:tracePt t="14389" x="3798888" y="5788025"/>
          <p14:tracePt t="14409" x="3798888" y="5753100"/>
          <p14:tracePt t="14423" x="3798888" y="5745163"/>
          <p14:tracePt t="14441" x="3798888" y="5738813"/>
          <p14:tracePt t="14654" x="3798888" y="5703888"/>
          <p14:tracePt t="14670" x="3813175" y="5646738"/>
          <p14:tracePt t="14693" x="3848100" y="5527675"/>
          <p14:tracePt t="14717" x="3875088" y="5457825"/>
          <p14:tracePt t="14721" x="3883025" y="5437188"/>
          <p14:tracePt t="14742" x="3897313" y="5402263"/>
          <p14:tracePt t="14744" x="3903663" y="5395913"/>
          <p14:tracePt t="15794" x="3917950" y="5395913"/>
          <p14:tracePt t="15810" x="3994150" y="5410200"/>
          <p14:tracePt t="15827" x="4078288" y="5422900"/>
          <p14:tracePt t="15841" x="4141788" y="5437188"/>
          <p14:tracePt t="15858" x="4183063" y="5437188"/>
          <p14:tracePt t="15876" x="4191000" y="5437188"/>
          <p14:tracePt t="17187" x="4191000" y="5445125"/>
          <p14:tracePt t="17204" x="4191000" y="5465763"/>
          <p14:tracePt t="19327" x="4211638" y="5416550"/>
          <p14:tracePt t="19345" x="4217988" y="5395913"/>
          <p14:tracePt t="19361" x="4225925" y="5381625"/>
          <p14:tracePt t="19378" x="4246563" y="5353050"/>
          <p14:tracePt t="19394" x="4252913" y="5318125"/>
          <p14:tracePt t="19415" x="4260850" y="5297488"/>
          <p14:tracePt t="19416" x="4275138" y="5276850"/>
          <p14:tracePt t="19441" x="4289425" y="5227638"/>
          <p14:tracePt t="19464" x="4302125" y="5184775"/>
          <p14:tracePt t="19479" x="4310063" y="5164138"/>
          <p14:tracePt t="19496" x="4316413" y="5137150"/>
          <p14:tracePt t="19515" x="4330700" y="5108575"/>
          <p14:tracePt t="19532" x="4337050" y="5087938"/>
          <p14:tracePt t="19545" x="4337050" y="5080000"/>
          <p14:tracePt t="19564" x="4344988" y="5059363"/>
          <p14:tracePt t="19565" x="4344988" y="5053013"/>
          <p14:tracePt t="19577" x="4351338" y="5030788"/>
          <p14:tracePt t="19594" x="4365625" y="5003800"/>
          <p14:tracePt t="19612" x="4379913" y="4968875"/>
          <p14:tracePt t="19628" x="4386263" y="4919663"/>
          <p14:tracePt t="19646" x="4406900" y="4884738"/>
          <p14:tracePt t="19664" x="4406900" y="4835525"/>
          <p14:tracePt t="19683" x="4414838" y="4800600"/>
          <p14:tracePt t="19700" x="4414838" y="4765675"/>
          <p14:tracePt t="19716" x="4414838" y="4759325"/>
          <p14:tracePt t="19810" x="4386263" y="4765675"/>
          <p14:tracePt t="19825" x="4365625" y="4772025"/>
          <p14:tracePt t="19828" x="4351338" y="4779963"/>
          <p14:tracePt t="19848" x="4310063" y="4794250"/>
          <p14:tracePt t="19862" x="4281488" y="4806950"/>
          <p14:tracePt t="19877" x="4260850" y="4814888"/>
          <p14:tracePt t="19899" x="4232275" y="4829175"/>
          <p14:tracePt t="19921" x="4225925" y="4835525"/>
          <p14:tracePt t="19944" x="4217988" y="4841875"/>
          <p14:tracePt t="20184" x="4232275" y="4841875"/>
          <p14:tracePt t="20200" x="4246563" y="4835525"/>
          <p14:tracePt t="20217" x="4260850" y="4829175"/>
          <p14:tracePt t="20218" x="4275138" y="4829175"/>
          <p14:tracePt t="20228" x="4289425" y="4821238"/>
          <p14:tracePt t="20245" x="4310063" y="4814888"/>
          <p14:tracePt t="20265" x="4337050" y="4806950"/>
          <p14:tracePt t="20279" x="4351338" y="4806950"/>
          <p14:tracePt t="20297" x="4371975" y="4806950"/>
          <p14:tracePt t="20316" x="4394200" y="4806950"/>
          <p14:tracePt t="20328" x="4400550" y="4806950"/>
          <p14:tracePt t="20347" x="4429125" y="4806950"/>
          <p14:tracePt t="20362" x="4449763" y="4806950"/>
          <p14:tracePt t="20381" x="4470400" y="4806950"/>
          <p14:tracePt t="20400" x="4498975" y="4806950"/>
          <p14:tracePt t="20417" x="4533900" y="4806950"/>
          <p14:tracePt t="20433" x="4568825" y="4806950"/>
          <p14:tracePt t="20459" x="4624388" y="4806950"/>
          <p14:tracePt t="20483" x="4687888" y="4806950"/>
          <p14:tracePt t="20499" x="4714875" y="4806950"/>
          <p14:tracePt t="20515" x="4743450" y="4806950"/>
          <p14:tracePt t="20531" x="4764088" y="4806950"/>
          <p14:tracePt t="20545" x="4778375" y="4814888"/>
          <p14:tracePt t="20559" x="4806950" y="4821238"/>
          <p14:tracePt t="20581" x="4848225" y="4821238"/>
          <p14:tracePt t="20600" x="4876800" y="4821238"/>
          <p14:tracePt t="20601" x="4891088" y="4821238"/>
          <p14:tracePt t="20624" x="4938713" y="4829175"/>
          <p14:tracePt t="20645" x="4967288" y="4829175"/>
          <p14:tracePt t="20646" x="4973638" y="4829175"/>
          <p14:tracePt t="20661" x="4995863" y="4829175"/>
          <p14:tracePt t="20680" x="5002213" y="4829175"/>
          <p14:tracePt t="20699" x="5008563" y="4829175"/>
          <p14:tracePt t="20776" x="5016500" y="4829175"/>
          <p14:tracePt t="20942" x="5002213" y="4829175"/>
          <p14:tracePt t="20964" x="4938713" y="4829175"/>
          <p14:tracePt t="20983" x="4833938" y="4835525"/>
          <p14:tracePt t="20994" x="4792663" y="4835525"/>
          <p14:tracePt t="21016" x="4708525" y="4835525"/>
          <p14:tracePt t="21029" x="4687888" y="4835525"/>
          <p14:tracePt t="21049" x="4673600" y="4835525"/>
          <p14:tracePt t="21062" x="4645025" y="4835525"/>
          <p14:tracePt t="21082" x="4610100" y="4835525"/>
          <p14:tracePt t="21095" x="4583113" y="4835525"/>
          <p14:tracePt t="21113" x="4548188" y="4835525"/>
          <p14:tracePt t="21131" x="4498975" y="4835525"/>
          <p14:tracePt t="21133" x="4484688" y="4835525"/>
          <p14:tracePt t="21150" x="4449763" y="4835525"/>
          <p14:tracePt t="21183" x="4441825" y="4835525"/>
          <p14:tracePt t="21200" x="4435475" y="4835525"/>
          <p14:tracePt t="21201" x="4429125" y="4835525"/>
          <p14:tracePt t="21212" x="4414838" y="4835525"/>
          <p14:tracePt t="21234" x="4379913" y="4835525"/>
          <p14:tracePt t="21247" x="4344988" y="4835525"/>
          <p14:tracePt t="21264" x="4310063" y="4835525"/>
          <p14:tracePt t="21283" x="4267200" y="4841875"/>
          <p14:tracePt t="21300" x="4252913" y="4849813"/>
          <p14:tracePt t="21331" x="4246563" y="4849813"/>
          <p14:tracePt t="22840" x="4252913" y="4849813"/>
          <p14:tracePt t="22854" x="4260850" y="4849813"/>
          <p14:tracePt t="22868" x="4267200" y="4841875"/>
          <p14:tracePt t="22889" x="4267200" y="4835525"/>
          <p14:tracePt t="22914" x="4281488" y="4835525"/>
          <p14:tracePt t="22935" x="4289425" y="4835525"/>
          <p14:tracePt t="22964" x="4302125" y="4835525"/>
          <p14:tracePt t="23295" x="4337050" y="4835525"/>
          <p14:tracePt t="23314" x="4359275" y="4829175"/>
          <p14:tracePt t="23331" x="4414838" y="4821238"/>
          <p14:tracePt t="23347" x="4441825" y="4821238"/>
          <p14:tracePt t="23368" x="4464050" y="4821238"/>
          <p14:tracePt t="23385" x="4470400" y="4821238"/>
          <p14:tracePt t="23402" x="4478338" y="4821238"/>
          <p14:tracePt t="23420" x="4484688" y="4821238"/>
          <p14:tracePt t="23431" x="4498975" y="4821238"/>
          <p14:tracePt t="23449" x="4533900" y="4835525"/>
          <p14:tracePt t="23451" x="4560888" y="4835525"/>
          <p14:tracePt t="23467" x="4610100" y="4841875"/>
          <p14:tracePt t="23481" x="4652963" y="4849813"/>
          <p14:tracePt t="23497" x="4694238" y="4856163"/>
          <p14:tracePt t="23516" x="4714875" y="4856163"/>
          <p14:tracePt t="23535" x="4729163" y="4856163"/>
          <p14:tracePt t="23564" x="4737100" y="4856163"/>
          <p14:tracePt t="23583" x="4743450" y="4856163"/>
          <p14:tracePt t="23597" x="4749800" y="4856163"/>
          <p14:tracePt t="23619" x="4757738" y="4856163"/>
          <p14:tracePt t="23636" x="4772025" y="4849813"/>
          <p14:tracePt t="23651" x="4778375" y="4849813"/>
          <p14:tracePt t="23669" x="4792663" y="4849813"/>
          <p14:tracePt t="23685" x="4799013" y="4841875"/>
          <p14:tracePt t="23716" x="4806950" y="4841875"/>
          <p14:tracePt t="23783" x="4813300" y="4841875"/>
          <p14:tracePt t="23855" x="4819650" y="4841875"/>
          <p14:tracePt t="23882" x="4833938" y="4835525"/>
          <p14:tracePt t="23904" x="4848225" y="4829175"/>
          <p14:tracePt t="23919" x="4854575" y="4829175"/>
          <p14:tracePt t="23936" x="4862513" y="4829175"/>
          <p14:tracePt t="23947" x="4868863" y="4829175"/>
          <p14:tracePt t="24134" x="4876800" y="4829175"/>
          <p14:tracePt t="24151" x="4883150" y="4821238"/>
          <p14:tracePt t="24168" x="4897438" y="4821238"/>
          <p14:tracePt t="24181" x="4903788" y="4814888"/>
          <p14:tracePt t="24198" x="4918075" y="4814888"/>
          <p14:tracePt t="24219" x="4932363" y="4806950"/>
          <p14:tracePt t="24236" x="4932363" y="4800600"/>
          <p14:tracePt t="24248" x="4946650" y="4800600"/>
          <p14:tracePt t="24268" x="4953000" y="4800600"/>
          <p14:tracePt t="24300" x="4960938" y="4800600"/>
          <p14:tracePt t="24494" x="4960938" y="4806950"/>
          <p14:tracePt t="24516" x="4960938" y="4821238"/>
          <p14:tracePt t="24535" x="4960938" y="4829175"/>
          <p14:tracePt t="24548" x="4960938" y="4835525"/>
          <p14:tracePt t="24745" x="4967288" y="4829175"/>
          <p14:tracePt t="24766" x="4973638" y="4829175"/>
          <p14:tracePt t="24802" x="4981575" y="4829175"/>
          <p14:tracePt t="24841" x="4987925" y="4829175"/>
          <p14:tracePt t="25263" x="4981575" y="4856163"/>
          <p14:tracePt t="25279" x="4918075" y="4968875"/>
          <p14:tracePt t="25281" x="4876800" y="5030788"/>
          <p14:tracePt t="25301" x="4806950" y="5143500"/>
          <p14:tracePt t="25319" x="4659313" y="5192713"/>
          <p14:tracePt t="25337" x="4652963" y="5192713"/>
          <p14:tracePt t="25589" x="4638675" y="5199063"/>
          <p14:tracePt t="25608" x="4610100" y="5219700"/>
          <p14:tracePt t="25612" x="4589463" y="5241925"/>
          <p14:tracePt t="25637" x="4560888" y="5262563"/>
          <p14:tracePt t="25655" x="4548188" y="5268913"/>
          <p14:tracePt t="25656" x="4548188" y="5276850"/>
          <p14:tracePt t="25666" x="4548188" y="5283200"/>
          <p14:tracePt t="25687" x="4540250" y="5311775"/>
          <p14:tracePt t="25699" x="4533900" y="5326063"/>
          <p14:tracePt t="25720" x="4519613" y="5346700"/>
          <p14:tracePt t="25732" x="4498975" y="5381625"/>
          <p14:tracePt t="25749" x="4456113" y="5437188"/>
          <p14:tracePt t="25769" x="4421188" y="5465763"/>
          <p14:tracePt t="25786" x="4414838" y="5465763"/>
          <p14:tracePt t="25802" x="4414838" y="5472113"/>
          <p14:tracePt t="25816" x="4421188" y="5472113"/>
          <p14:tracePt t="25836" x="4533900" y="5430838"/>
          <p14:tracePt t="25854" x="4659313" y="5381625"/>
          <p14:tracePt t="25871" x="4932363" y="5248275"/>
          <p14:tracePt t="25887" x="5429250" y="5003800"/>
          <p14:tracePt t="25903" x="6135688" y="4597400"/>
          <p14:tracePt t="25920" x="6638925" y="4303713"/>
          <p14:tracePt t="25935" x="7051675" y="4038600"/>
          <p14:tracePt t="25953" x="7423150" y="3751263"/>
          <p14:tracePt t="25971" x="7815263" y="3400425"/>
          <p14:tracePt t="25987" x="7961313" y="3246438"/>
          <p14:tracePt t="25999" x="8016875" y="3176588"/>
          <p14:tracePt t="26020" x="8143875" y="3030538"/>
          <p14:tracePt t="26032" x="8185150" y="2973388"/>
          <p14:tracePt t="26052" x="8220075" y="2932113"/>
          <p14:tracePt t="26072" x="8248650" y="2882900"/>
          <p14:tracePt t="26087" x="8269288" y="2847975"/>
          <p14:tracePt t="26104" x="8304213" y="2806700"/>
          <p14:tracePt t="26106" x="8318500" y="2792413"/>
          <p14:tracePt t="26121" x="8339138" y="2757488"/>
          <p14:tracePt t="26137" x="8367713" y="2736850"/>
          <p14:tracePt t="26149" x="8374063" y="2722563"/>
          <p14:tracePt t="26169" x="8388350" y="2708275"/>
          <p14:tracePt t="26204" x="8388350" y="2701925"/>
          <p14:tracePt t="26216" x="8394700" y="2701925"/>
          <p14:tracePt t="26272" x="8402638" y="2701925"/>
          <p14:tracePt t="26306" x="8402638" y="2693988"/>
          <p14:tracePt t="26561" x="8394700" y="2693988"/>
          <p14:tracePt t="26589" x="8388350" y="2701925"/>
          <p14:tracePt t="26636" x="8382000" y="2701925"/>
          <p14:tracePt t="26651" x="8374063" y="2701925"/>
          <p14:tracePt t="26667" x="8374063" y="2687638"/>
          <p14:tracePt t="26668" x="8367713" y="2673350"/>
          <p14:tracePt t="26683" x="8359775" y="2638425"/>
          <p14:tracePt t="26702" x="8347075" y="2589213"/>
          <p14:tracePt t="26717" x="8324850" y="2525713"/>
          <p14:tracePt t="26733" x="8318500" y="2449513"/>
          <p14:tracePt t="26755" x="8304213" y="2351088"/>
          <p14:tracePt t="26770" x="8297863" y="2274888"/>
          <p14:tracePt t="26773" x="8289925" y="2246313"/>
          <p14:tracePt t="26796" x="8283575" y="2176463"/>
          <p14:tracePt t="26820" x="8277225" y="2141538"/>
          <p14:tracePt t="26839" x="8277225" y="2120900"/>
          <p14:tracePt t="26841" x="8277225" y="2098675"/>
          <p14:tracePt t="26854" x="8277225" y="2092325"/>
          <p14:tracePt t="26872" x="8269288" y="2078038"/>
          <p14:tracePt t="26883" x="8269288" y="2071688"/>
          <p14:tracePt t="26901" x="8269288" y="2051050"/>
          <p14:tracePt t="26933" x="8269288" y="2036763"/>
          <p14:tracePt t="26953" x="8262938" y="2016125"/>
          <p14:tracePt t="26983" x="8262938" y="2008188"/>
          <p14:tracePt t="27004" x="8262938" y="1993900"/>
          <p14:tracePt t="28182" x="8240713" y="1993900"/>
          <p14:tracePt t="28184" x="8220075" y="1993900"/>
          <p14:tracePt t="28201" x="8185150" y="1981200"/>
          <p14:tracePt t="28218" x="8150225" y="1966913"/>
          <p14:tracePt t="28235" x="8123238" y="1958975"/>
          <p14:tracePt t="28253" x="8115300" y="1958975"/>
          <p14:tracePt t="28432" x="8115300" y="1981200"/>
          <p14:tracePt t="28453" x="8143875" y="2043113"/>
          <p14:tracePt t="28472" x="8158163" y="2071688"/>
          <p14:tracePt t="28485" x="8170863" y="2098675"/>
          <p14:tracePt t="28505" x="8193088" y="2127250"/>
          <p14:tracePt t="28523" x="8199438" y="2133600"/>
          <p14:tracePt t="28574" x="8205788" y="2133600"/>
          <p14:tracePt t="28608" x="8213725" y="2133600"/>
          <p14:tracePt t="28623" x="8213725" y="2127250"/>
          <p14:tracePt t="28639" x="8220075" y="2127250"/>
          <p14:tracePt t="28652" x="8228013" y="2120900"/>
          <p14:tracePt t="28671" x="8234363" y="2092325"/>
          <p14:tracePt t="28690" x="8234363" y="2063750"/>
          <p14:tracePt t="28702" x="8234363" y="2028825"/>
          <p14:tracePt t="28718" x="8234363" y="1987550"/>
          <p14:tracePt t="28734" x="8228013" y="1958975"/>
          <p14:tracePt t="28754" x="8220075" y="1931988"/>
          <p14:tracePt t="28771" x="8213725" y="1917700"/>
          <p14:tracePt t="28788" x="8205788" y="1903413"/>
          <p14:tracePt t="28806" x="8199438" y="1889125"/>
          <p14:tracePt t="28822" x="8199438" y="1874838"/>
          <p14:tracePt t="28840" x="8193088" y="1862138"/>
          <p14:tracePt t="28856" x="8193088" y="1847850"/>
          <p14:tracePt t="28869" x="8185150" y="1833563"/>
          <p14:tracePt t="28888" x="8185150" y="1804988"/>
          <p14:tracePt t="28920" x="8178800" y="1778000"/>
          <p14:tracePt t="28932" x="8178800" y="1770063"/>
          <p14:tracePt t="28933" x="8170863" y="1770063"/>
          <p14:tracePt t="28956" x="8164513" y="1749425"/>
          <p14:tracePt t="28988" x="8158163" y="1743075"/>
          <p14:tracePt t="29001" x="8158163" y="1735138"/>
          <p14:tracePt t="29062" x="8158163" y="1728788"/>
          <p14:tracePt t="29091" x="8158163" y="1720850"/>
          <p14:tracePt t="29107" x="8150225" y="1720850"/>
          <p14:tracePt t="29139" x="8150225" y="1714500"/>
          <p14:tracePt t="29200" x="8150225" y="1728788"/>
          <p14:tracePt t="29219" x="8150225" y="1755775"/>
          <p14:tracePt t="29235" x="8150225" y="1778000"/>
          <p14:tracePt t="29255" x="8150225" y="1798638"/>
          <p14:tracePt t="29268" x="8150225" y="1833563"/>
          <p14:tracePt t="29288" x="8115300" y="1889125"/>
          <p14:tracePt t="29306" x="8088313" y="1917700"/>
          <p14:tracePt t="29324" x="8045450" y="1958975"/>
          <p14:tracePt t="29340" x="8031163" y="1973263"/>
          <p14:tracePt t="29356" x="8024813" y="1981200"/>
          <p14:tracePt t="29369" x="8010525" y="1987550"/>
          <p14:tracePt t="29388" x="8010525" y="1993900"/>
          <p14:tracePt t="29407" x="8004175" y="1993900"/>
          <p14:tracePt t="29700" x="7996238" y="1993900"/>
          <p14:tracePt t="29721" x="7981950" y="2008188"/>
          <p14:tracePt t="29736" x="7975600" y="2016125"/>
          <p14:tracePt t="29755" x="7961313" y="2022475"/>
          <p14:tracePt t="29771" x="7954963" y="2028825"/>
          <p14:tracePt t="29887" x="7961313" y="2028825"/>
          <p14:tracePt t="29901" x="7969250" y="2028825"/>
          <p14:tracePt t="29921" x="7975600" y="2022475"/>
          <p14:tracePt t="29936" x="7981950" y="2022475"/>
          <p14:tracePt t="29969" x="7996238" y="2022475"/>
          <p14:tracePt t="29986" x="7996238" y="2016125"/>
          <p14:tracePt t="30008" x="8010525" y="2008188"/>
          <p14:tracePt t="30029" x="8024813" y="2008188"/>
          <p14:tracePt t="30055" x="8045450" y="2001838"/>
          <p14:tracePt t="30058" x="8053388" y="2001838"/>
          <p14:tracePt t="30074" x="8074025" y="1993900"/>
          <p14:tracePt t="30090" x="8101013" y="1987550"/>
          <p14:tracePt t="30107" x="8143875" y="1981200"/>
          <p14:tracePt t="30124" x="8178800" y="1958975"/>
          <p14:tracePt t="30136" x="8205788" y="1944688"/>
          <p14:tracePt t="30156" x="8255000" y="1917700"/>
          <p14:tracePt t="30169" x="8277225" y="1917700"/>
          <p14:tracePt t="30189" x="8332788" y="1889125"/>
          <p14:tracePt t="30202" x="8367713" y="1874838"/>
          <p14:tracePt t="30221" x="8408988" y="1854200"/>
          <p14:tracePt t="30236" x="8437563" y="1839913"/>
          <p14:tracePt t="30253" x="8451850" y="1833563"/>
          <p14:tracePt t="30269" x="8466138" y="1833563"/>
          <p14:tracePt t="30291" x="8472488" y="1827213"/>
          <p14:tracePt t="30434" x="8458200" y="1827213"/>
          <p14:tracePt t="30449" x="8437563" y="1839913"/>
          <p14:tracePt t="30469" x="8416925" y="1847850"/>
          <p14:tracePt t="30470" x="8394700" y="1862138"/>
          <p14:tracePt t="30487" x="8353425" y="1874838"/>
          <p14:tracePt t="30508" x="8289925" y="1889125"/>
          <p14:tracePt t="30530" x="8255000" y="1903413"/>
          <p14:tracePt t="30532" x="8240713" y="1909763"/>
          <p14:tracePt t="30553" x="8199438" y="1917700"/>
          <p14:tracePt t="30572" x="8170863" y="1924050"/>
          <p14:tracePt t="30591" x="8150225" y="1931988"/>
          <p14:tracePt t="30607" x="8135938" y="1931988"/>
          <p14:tracePt t="30624" x="8108950" y="1944688"/>
          <p14:tracePt t="30637" x="8088313" y="1952625"/>
          <p14:tracePt t="30656" x="8074025" y="1952625"/>
          <p14:tracePt t="30669" x="8066088" y="1958975"/>
          <p14:tracePt t="30691" x="8059738" y="1958975"/>
          <p14:tracePt t="31419" x="8059738" y="1966913"/>
          <p14:tracePt t="31433" x="8074025" y="1981200"/>
          <p14:tracePt t="31457" x="8101013" y="1987550"/>
          <p14:tracePt t="31475" x="8108950" y="1993900"/>
          <p14:tracePt t="31476" x="8115300" y="1993900"/>
          <p14:tracePt t="31500" x="8129588" y="1993900"/>
          <p14:tracePt t="31524" x="8135938" y="1993900"/>
          <p14:tracePt t="31543" x="8150225" y="1993900"/>
          <p14:tracePt t="31559" x="8158163" y="1993900"/>
          <p14:tracePt t="31575" x="8164513" y="1993900"/>
          <p14:tracePt t="31683" x="8178800" y="2001838"/>
          <p14:tracePt t="31705" x="8199438" y="2016125"/>
          <p14:tracePt t="31724" x="8234363" y="2043113"/>
          <p14:tracePt t="31738" x="8255000" y="2071688"/>
          <p14:tracePt t="31754" x="8262938" y="2078038"/>
          <p14:tracePt t="31774" x="8269288" y="2078038"/>
          <p14:tracePt t="32056" x="8269288" y="2085975"/>
          <p14:tracePt t="32071" x="8269288" y="2092325"/>
          <p14:tracePt t="32091" x="8262938" y="2092325"/>
          <p14:tracePt t="32108" x="8255000" y="2098675"/>
          <p14:tracePt t="32138" x="8248650" y="2098675"/>
          <p14:tracePt t="32156" x="8240713" y="2106613"/>
          <p14:tracePt t="32826" x="8234363" y="2106613"/>
          <p14:tracePt t="32842" x="8220075" y="2078038"/>
          <p14:tracePt t="32856" x="8213725" y="2071688"/>
          <p14:tracePt t="32875" x="8205788" y="2051050"/>
          <p14:tracePt t="32885" x="8199438" y="2043113"/>
          <p14:tracePt t="32909" x="8199438" y="2036763"/>
          <p14:tracePt t="33012" x="8199438" y="2022475"/>
          <p14:tracePt t="33045" x="8193088" y="2016125"/>
          <p14:tracePt t="33669" x="8193088" y="2008188"/>
          <p14:tracePt t="33685" x="8178800" y="1993900"/>
          <p14:tracePt t="33708" x="8158163" y="1958975"/>
          <p14:tracePt t="33727" x="8135938" y="1931988"/>
          <p14:tracePt t="33743" x="8135938" y="1924050"/>
          <p14:tracePt t="33761" x="8135938" y="1917700"/>
          <p14:tracePt t="33777" x="8135938" y="1909763"/>
          <p14:tracePt t="34060" x="8135938" y="1903413"/>
          <p14:tracePt t="34076" x="8135938" y="1889125"/>
          <p14:tracePt t="34089" x="8135938" y="1882775"/>
          <p14:tracePt t="34109" x="8129588" y="1874838"/>
          <p14:tracePt t="34127" x="8129588" y="1868488"/>
          <p14:tracePt t="34159" x="8129588" y="1862138"/>
          <p14:tracePt t="34211" x="8129588" y="1854200"/>
          <p14:tracePt t="34245" x="8123238" y="1847850"/>
          <p14:tracePt t="34277" x="8123238" y="1839913"/>
          <p14:tracePt t="34433" x="8108950" y="1839913"/>
          <p14:tracePt t="34454" x="8066088" y="1874838"/>
          <p14:tracePt t="34474" x="8010525" y="1889125"/>
          <p14:tracePt t="34493" x="7821613" y="1903413"/>
          <p14:tracePt t="34513" x="7534275" y="1909763"/>
          <p14:tracePt t="34528" x="7073900" y="2008188"/>
          <p14:tracePt t="34540" x="6765925" y="2112963"/>
          <p14:tracePt t="34556" x="6142038" y="2400300"/>
          <p14:tracePt t="34573" x="5008563" y="2987675"/>
          <p14:tracePt t="34590" x="4310063" y="3295650"/>
          <p14:tracePt t="34609" x="3749675" y="3435350"/>
          <p14:tracePt t="34611" x="3560763" y="3470275"/>
          <p14:tracePt t="34627" x="3252788" y="3492500"/>
          <p14:tracePt t="34644" x="3071813" y="3492500"/>
          <p14:tracePt t="34657" x="2967038" y="3484563"/>
          <p14:tracePt t="34675" x="2874963" y="3457575"/>
          <p14:tracePt t="34690" x="2825750" y="3429000"/>
          <p14:tracePt t="34709" x="2755900" y="3400425"/>
          <p14:tracePt t="34727" x="2708275" y="3379788"/>
          <p14:tracePt t="34745" x="2665413" y="3352800"/>
          <p14:tracePt t="34761" x="2644775" y="3324225"/>
          <p14:tracePt t="34778" x="2636838" y="3316288"/>
          <p14:tracePt t="34856" x="2644775" y="3330575"/>
          <p14:tracePt t="34872" x="2720975" y="3387725"/>
          <p14:tracePt t="34873" x="2790825" y="3414713"/>
          <p14:tracePt t="34889" x="2979738" y="3470275"/>
          <p14:tracePt t="34911" x="3330575" y="3519488"/>
          <p14:tracePt t="34935" x="3659188" y="3541713"/>
          <p14:tracePt t="34947" x="3729038" y="3541713"/>
          <p14:tracePt t="34950" x="3770313" y="3541713"/>
          <p14:tracePt t="34976" x="3854450" y="3505200"/>
          <p14:tracePt t="34994" x="3854450" y="3498850"/>
          <p14:tracePt t="35107" x="3924300" y="3554413"/>
          <p14:tracePt t="35123" x="4043363" y="3632200"/>
          <p14:tracePt t="35144" x="4371975" y="3751263"/>
          <p14:tracePt t="35156" x="4498975" y="3792538"/>
          <p14:tracePt t="35176" x="4749800" y="3862388"/>
          <p14:tracePt t="35195" x="4854575" y="3897313"/>
          <p14:tracePt t="35211" x="4876800" y="3911600"/>
          <p14:tracePt t="35228" x="4868863" y="3925888"/>
          <p14:tracePt t="35245" x="4813300" y="3932238"/>
          <p14:tracePt t="35262" x="4737100" y="3946525"/>
          <p14:tracePt t="35263" x="4702175" y="3954463"/>
          <p14:tracePt t="35273" x="4659313" y="3954463"/>
          <p14:tracePt t="35290" x="4618038" y="3960813"/>
          <p14:tracePt t="35312" x="4554538" y="3960813"/>
          <p14:tracePt t="35324" x="4519613" y="3967163"/>
          <p14:tracePt t="35342" x="4505325" y="3967163"/>
          <p14:tracePt t="35356" x="4498975" y="3967163"/>
          <p14:tracePt t="35373" x="4491038" y="3967163"/>
          <p14:tracePt t="35395" x="4470400" y="3967163"/>
          <p14:tracePt t="35412" x="4449763" y="3954463"/>
          <p14:tracePt t="35414" x="4435475" y="3954463"/>
          <p14:tracePt t="35436" x="4359275" y="3925888"/>
          <p14:tracePt t="35460" x="4267200" y="3897313"/>
          <p14:tracePt t="35478" x="4232275" y="3890963"/>
          <p14:tracePt t="35495" x="4211638" y="3876675"/>
          <p14:tracePt t="35513" x="4211638" y="3862388"/>
          <p14:tracePt t="35524" x="4205288" y="3862388"/>
          <p14:tracePt t="35545" x="4205288" y="3856038"/>
          <p14:tracePt t="35557" x="4197350" y="3848100"/>
          <p14:tracePt t="35576" x="4191000" y="3841750"/>
          <p14:tracePt t="35590" x="4183063" y="3841750"/>
          <p14:tracePt t="35610" x="4183063" y="3835400"/>
          <p14:tracePt t="35623" x="4176713" y="3835400"/>
          <p14:tracePt t="35677" x="4176713" y="3848100"/>
          <p14:tracePt t="35695" x="4205288" y="3870325"/>
          <p14:tracePt t="35711" x="4252913" y="3876675"/>
          <p14:tracePt t="35732" x="4371975" y="3897313"/>
          <p14:tracePt t="35736" x="4429125" y="3905250"/>
          <p14:tracePt t="35761" x="4575175" y="3911600"/>
          <p14:tracePt t="35777" x="4645025" y="3911600"/>
          <p14:tracePt t="35795" x="4673600" y="3884613"/>
          <p14:tracePt t="35812" x="4687888" y="3813175"/>
          <p14:tracePt t="35823" x="4687888" y="3757613"/>
          <p14:tracePt t="35840" x="4624388" y="3632200"/>
          <p14:tracePt t="35860" x="4568825" y="3541713"/>
          <p14:tracePt t="35874" x="4498975" y="3470275"/>
          <p14:tracePt t="35895" x="4429125" y="3414713"/>
          <p14:tracePt t="35911" x="4359275" y="3379788"/>
          <p14:tracePt t="35920" x="4337050" y="3373438"/>
          <p14:tracePt t="35942" x="4302125" y="3365500"/>
          <p14:tracePt t="35956" x="4281488" y="3365500"/>
          <p14:tracePt t="35974" x="4260850" y="3373438"/>
          <p14:tracePt t="35996" x="4217988" y="3394075"/>
          <p14:tracePt t="36012" x="4162425" y="3443288"/>
          <p14:tracePt t="36024" x="4141788" y="3463925"/>
          <p14:tracePt t="36041" x="4106863" y="3519488"/>
          <p14:tracePt t="36057" x="4064000" y="3589338"/>
          <p14:tracePt t="36074" x="4022725" y="3702050"/>
          <p14:tracePt t="36093" x="4022725" y="3751263"/>
          <p14:tracePt t="36111" x="4016375" y="3835400"/>
          <p14:tracePt t="36124" x="4016375" y="3862388"/>
          <p14:tracePt t="36144" x="4064000" y="3919538"/>
          <p14:tracePt t="36157" x="4092575" y="3946525"/>
          <p14:tracePt t="36177" x="4127500" y="3967163"/>
          <p14:tracePt t="36178" x="4141788" y="3989388"/>
          <p14:tracePt t="36203" x="4197350" y="4030663"/>
          <p14:tracePt t="36226" x="4246563" y="4051300"/>
          <p14:tracePt t="36245" x="4289425" y="4059238"/>
          <p14:tracePt t="36263" x="4330700" y="4059238"/>
          <p14:tracePt t="36274" x="4344988" y="4044950"/>
          <p14:tracePt t="36295" x="4379913" y="4010025"/>
          <p14:tracePt t="36308" x="4394200" y="3975100"/>
          <p14:tracePt t="36329" x="4406900" y="3919538"/>
          <p14:tracePt t="36340" x="4414838" y="3905250"/>
          <p14:tracePt t="36358" x="4414838" y="3841750"/>
          <p14:tracePt t="36374" x="4414838" y="3806825"/>
          <p14:tracePt t="36391" x="4406900" y="3778250"/>
          <p14:tracePt t="36407" x="4400550" y="3765550"/>
          <p14:tracePt t="36428" x="4386263" y="3730625"/>
          <p14:tracePt t="36446" x="4386263" y="3702050"/>
          <p14:tracePt t="36463" x="4379913" y="3687763"/>
          <p14:tracePt t="36479" x="4379913" y="3673475"/>
          <p14:tracePt t="36496" x="4371975" y="3659188"/>
          <p14:tracePt t="36572" x="4371975" y="3652838"/>
          <p14:tracePt t="36700" x="4371975" y="3667125"/>
          <p14:tracePt t="36712" x="4365625" y="3695700"/>
          <p14:tracePt t="36731" x="4365625" y="3708400"/>
          <p14:tracePt t="36746" x="4359275" y="3751263"/>
          <p14:tracePt t="36762" x="4359275" y="3792538"/>
          <p14:tracePt t="36775" x="4359275" y="3835400"/>
          <p14:tracePt t="36794" x="4359275" y="3884613"/>
          <p14:tracePt t="36809" x="4359275" y="3905250"/>
          <p14:tracePt t="36825" x="4359275" y="3911600"/>
          <p14:tracePt t="37464" x="4365625" y="3911600"/>
          <p14:tracePt t="37480" x="4379913" y="3911600"/>
          <p14:tracePt t="37713" x="4400550" y="3911600"/>
          <p14:tracePt t="37729" x="4414838" y="3911600"/>
          <p14:tracePt t="37743" x="4429125" y="3911600"/>
          <p14:tracePt t="37760" x="4449763" y="3911600"/>
          <p14:tracePt t="37778" x="4464050" y="3911600"/>
          <p14:tracePt t="37793" x="4478338" y="3905250"/>
          <p14:tracePt t="37809" x="4491038" y="3905250"/>
          <p14:tracePt t="37829" x="4519613" y="3897313"/>
          <p14:tracePt t="37847" x="4554538" y="3876675"/>
          <p14:tracePt t="37863" x="4595813" y="3870325"/>
          <p14:tracePt t="37876" x="4624388" y="3856038"/>
          <p14:tracePt t="37894" x="4645025" y="3848100"/>
          <p14:tracePt t="37895" x="4652963" y="3841750"/>
          <p14:tracePt t="37906" x="4665663" y="3841750"/>
          <p14:tracePt t="37928" x="4679950" y="3827463"/>
          <p14:tracePt t="37948" x="4694238" y="3821113"/>
          <p14:tracePt t="38108" x="4702175" y="3821113"/>
          <p14:tracePt t="38124" x="4722813" y="3821113"/>
          <p14:tracePt t="38143" x="4743450" y="3813175"/>
          <p14:tracePt t="38161" x="4778375" y="3792538"/>
          <p14:tracePt t="38176" x="4813300" y="3778250"/>
          <p14:tracePt t="38197" x="4903788" y="3722688"/>
          <p14:tracePt t="38214" x="4953000" y="3687763"/>
          <p14:tracePt t="38231" x="5043488" y="3632200"/>
          <p14:tracePt t="38233" x="5106988" y="3597275"/>
          <p14:tracePt t="38264" x="5386388" y="3457575"/>
          <p14:tracePt t="38276" x="5484813" y="3414713"/>
          <p14:tracePt t="38295" x="5827713" y="3281363"/>
          <p14:tracePt t="38297" x="0" y="0"/>
        </p14:tracePtLst>
        <p14:tracePtLst>
          <p14:tracePt t="39437" x="8318500" y="2112963"/>
          <p14:tracePt t="39466" x="8324850" y="2112963"/>
          <p14:tracePt t="39497" x="8324850" y="2106613"/>
          <p14:tracePt t="39575" x="8324850" y="2098675"/>
          <p14:tracePt t="39593" x="8324850" y="2085975"/>
          <p14:tracePt t="39611" x="8324850" y="2063750"/>
          <p14:tracePt t="39632" x="8304213" y="2036763"/>
          <p14:tracePt t="39650" x="8289925" y="2022475"/>
          <p14:tracePt t="39651" x="8283575" y="2016125"/>
          <p14:tracePt t="39667" x="8277225" y="2001838"/>
          <p14:tracePt t="39685" x="8255000" y="1981200"/>
          <p14:tracePt t="39689" x="8255000" y="1966913"/>
          <p14:tracePt t="39714" x="8228013" y="1931988"/>
          <p14:tracePt t="39732" x="8193088" y="1874838"/>
          <p14:tracePt t="39745" x="8170863" y="1854200"/>
          <p14:tracePt t="39764" x="8143875" y="1827213"/>
          <p14:tracePt t="39779" x="8135938" y="1804988"/>
          <p14:tracePt t="39797" x="8129588" y="1798638"/>
          <p14:tracePt t="39815" x="8115300" y="1778000"/>
          <p14:tracePt t="39827" x="8115300" y="1770063"/>
          <p14:tracePt t="39848" x="8108950" y="1755775"/>
          <p14:tracePt t="39862" x="8101013" y="1749425"/>
          <p14:tracePt t="39882" x="8094663" y="1749425"/>
          <p14:tracePt t="39883" x="8094663" y="1743075"/>
          <p14:tracePt t="39925" x="8094663" y="1735138"/>
          <p14:tracePt t="40026" x="8094663" y="1749425"/>
          <p14:tracePt t="40045" x="8094663" y="1778000"/>
          <p14:tracePt t="40061" x="8101013" y="1804988"/>
          <p14:tracePt t="40078" x="8129588" y="1868488"/>
          <p14:tracePt t="40094" x="8143875" y="1903413"/>
          <p14:tracePt t="40115" x="8164513" y="1944688"/>
          <p14:tracePt t="40128" x="8178800" y="1973263"/>
          <p14:tracePt t="40149" x="8199438" y="2016125"/>
          <p14:tracePt t="40166" x="8199438" y="2028825"/>
          <p14:tracePt t="40183" x="8213725" y="2051050"/>
          <p14:tracePt t="40199" x="8220075" y="2071688"/>
          <p14:tracePt t="40215" x="8228013" y="2085975"/>
          <p14:tracePt t="40232" x="8228013" y="2098675"/>
          <p14:tracePt t="40244" x="8234363" y="2112963"/>
          <p14:tracePt t="40264" x="8234363" y="2120900"/>
          <p14:tracePt t="40278" x="8240713" y="2127250"/>
          <p14:tracePt t="40300" x="8248650" y="2133600"/>
          <p14:tracePt t="40385" x="8248650" y="2098675"/>
          <p14:tracePt t="40413" x="8234363" y="2051050"/>
          <p14:tracePt t="40431" x="8205788" y="1993900"/>
          <p14:tracePt t="40450" x="8185150" y="1952625"/>
          <p14:tracePt t="40467" x="8158163" y="1909763"/>
          <p14:tracePt t="40478" x="8135938" y="1874838"/>
          <p14:tracePt t="40494" x="8108950" y="1833563"/>
          <p14:tracePt t="40516" x="8088313" y="1798638"/>
          <p14:tracePt t="40529" x="8080375" y="1784350"/>
          <p14:tracePt t="40545" x="8074025" y="1770063"/>
          <p14:tracePt t="40561" x="8066088" y="1763713"/>
          <p14:tracePt t="40582" x="8066088" y="1755775"/>
          <p14:tracePt t="40599" x="8059738" y="1755775"/>
          <p14:tracePt t="40686" x="8066088" y="1778000"/>
          <p14:tracePt t="40699" x="8074025" y="1784350"/>
          <p14:tracePt t="40712" x="8088313" y="1812925"/>
          <p14:tracePt t="40728" x="8115300" y="1839913"/>
          <p14:tracePt t="40746" x="8150225" y="1889125"/>
          <p14:tracePt t="40765" x="8185150" y="1924050"/>
          <p14:tracePt t="40783" x="8220075" y="1973263"/>
          <p14:tracePt t="40795" x="8234363" y="1993900"/>
          <p14:tracePt t="40811" x="8248650" y="2022475"/>
          <p14:tracePt t="40832" x="8269288" y="2057400"/>
          <p14:tracePt t="40845" x="8277225" y="2078038"/>
          <p14:tracePt t="40865" x="8283575" y="2092325"/>
          <p14:tracePt t="40882" x="8289925" y="2112963"/>
          <p14:tracePt t="40900" x="8297863" y="2120900"/>
          <p14:tracePt t="40916" x="8297863" y="2127250"/>
          <p14:tracePt t="40949" x="8297863" y="2133600"/>
          <p14:tracePt t="40996" x="8297863" y="2127250"/>
          <p14:tracePt t="41012" x="8289925" y="2112963"/>
          <p14:tracePt t="41029" x="8283575" y="2085975"/>
          <p14:tracePt t="41031" x="8277225" y="2085975"/>
          <p14:tracePt t="41046" x="8262938" y="2057400"/>
          <p14:tracePt t="41062" x="8248650" y="2022475"/>
          <p14:tracePt t="41079" x="8228013" y="1987550"/>
          <p14:tracePt t="41096" x="8193088" y="1909763"/>
          <p14:tracePt t="41119" x="8170863" y="1862138"/>
          <p14:tracePt t="41136" x="8150225" y="1827213"/>
          <p14:tracePt t="41164" x="8143875" y="1812925"/>
          <p14:tracePt t="41184" x="8143875" y="1804988"/>
          <p14:tracePt t="41308" x="8170863" y="1854200"/>
          <p14:tracePt t="41326" x="8205788" y="1909763"/>
          <p14:tracePt t="41349" x="8255000" y="1987550"/>
          <p14:tracePt t="41363" x="8283575" y="2043113"/>
          <p14:tracePt t="41383" x="8318500" y="2120900"/>
          <p14:tracePt t="41406" x="8347075" y="2182813"/>
          <p14:tracePt t="41432" x="8359775" y="2225675"/>
          <p14:tracePt t="41446" x="8359775" y="2232025"/>
          <p14:tracePt t="41466" x="8367713" y="2239963"/>
          <p14:tracePt t="41565" x="8367713" y="2232025"/>
          <p14:tracePt t="41577" x="8353425" y="2217738"/>
          <p14:tracePt t="41578" x="8353425" y="2211388"/>
          <p14:tracePt t="41597" x="8324850" y="2170113"/>
          <p14:tracePt t="41612" x="8277225" y="2106613"/>
          <p14:tracePt t="41633" x="8213725" y="2016125"/>
          <p14:tracePt t="41650" x="8150225" y="1917700"/>
          <p14:tracePt t="41667" x="8108950" y="1854200"/>
          <p14:tracePt t="41668" x="8101013" y="1833563"/>
          <p14:tracePt t="41684" x="8088313" y="1812925"/>
          <p14:tracePt t="41701" x="8088313" y="1798638"/>
          <p14:tracePt t="41712" x="8080375" y="1790700"/>
          <p14:tracePt t="41838" x="8080375" y="1798638"/>
          <p14:tracePt t="41864" x="8108950" y="1854200"/>
          <p14:tracePt t="41885" x="8164513" y="1966913"/>
          <p14:tracePt t="41902" x="8205788" y="2028825"/>
          <p14:tracePt t="41917" x="8234363" y="2085975"/>
          <p14:tracePt t="41936" x="8269288" y="2141538"/>
          <p14:tracePt t="41948" x="8277225" y="2170113"/>
          <p14:tracePt t="41963" x="8283575" y="2182813"/>
          <p14:tracePt t="41984" x="8297863" y="2197100"/>
          <p14:tracePt t="42075" x="8297863" y="2182813"/>
          <p14:tracePt t="42099" x="8297863" y="2141538"/>
          <p14:tracePt t="42113" x="8289925" y="2098675"/>
          <p14:tracePt t="42130" x="8277225" y="2057400"/>
          <p14:tracePt t="42146" x="8262938" y="2008188"/>
          <p14:tracePt t="42166" x="8240713" y="1938338"/>
          <p14:tracePt t="42184" x="8220075" y="1903413"/>
          <p14:tracePt t="42196" x="8199438" y="1862138"/>
          <p14:tracePt t="42213" x="8185150" y="1839913"/>
          <p14:tracePt t="42230" x="8185150" y="1827213"/>
          <p14:tracePt t="42339" x="8185150" y="1839913"/>
          <p14:tracePt t="42360" x="8205788" y="1889125"/>
          <p14:tracePt t="42383" x="8255000" y="1966913"/>
          <p14:tracePt t="42401" x="8277225" y="2001838"/>
          <p14:tracePt t="42417" x="8297863" y="2028825"/>
          <p14:tracePt t="42418" x="8304213" y="2043113"/>
          <p14:tracePt t="42435" x="8304213" y="2057400"/>
          <p14:tracePt t="42446" x="8312150" y="2071688"/>
          <p14:tracePt t="42466" x="8318500" y="2078038"/>
          <p14:tracePt t="42480" x="8318500" y="2085975"/>
          <p14:tracePt t="42560" x="8312150" y="2063750"/>
          <p14:tracePt t="42581" x="8297863" y="2028825"/>
          <p14:tracePt t="42600" x="8255000" y="1944688"/>
          <p14:tracePt t="42624" x="8199438" y="1868488"/>
          <p14:tracePt t="42651" x="8143875" y="1784350"/>
          <p14:tracePt t="42667" x="8129588" y="1763713"/>
          <p14:tracePt t="42684" x="8123238" y="1749425"/>
          <p14:tracePt t="42793" x="8123238" y="1778000"/>
          <p14:tracePt t="42815" x="8143875" y="1827213"/>
          <p14:tracePt t="42836" x="8164513" y="1862138"/>
          <p14:tracePt t="42859" x="8193088" y="1924050"/>
          <p14:tracePt t="42860" x="8205788" y="1944688"/>
          <p14:tracePt t="42882" x="8228013" y="1981200"/>
          <p14:tracePt t="42901" x="8240713" y="2036763"/>
          <p14:tracePt t="42916" x="8262938" y="2063750"/>
          <p14:tracePt t="42935" x="8262938" y="2078038"/>
          <p14:tracePt t="42951" x="8269288" y="2078038"/>
          <p14:tracePt t="42963" x="8269288" y="2085975"/>
          <p14:tracePt t="43017" x="8269288" y="2071688"/>
          <p14:tracePt t="43019" x="8269288" y="2057400"/>
          <p14:tracePt t="43034" x="8248650" y="2016125"/>
          <p14:tracePt t="43046" x="8248650" y="2008188"/>
          <p14:tracePt t="43065" x="8213725" y="1938338"/>
          <p14:tracePt t="43079" x="8193088" y="1903413"/>
          <p14:tracePt t="43096" x="8164513" y="1854200"/>
          <p14:tracePt t="43112" x="8150225" y="1833563"/>
          <p14:tracePt t="43130" x="8143875" y="1812925"/>
          <p14:tracePt t="43131" x="8143875" y="1804988"/>
          <p14:tracePt t="43147" x="8135938" y="1804988"/>
          <p14:tracePt t="43216" x="8164513" y="1862138"/>
          <p14:tracePt t="43230" x="8185150" y="1889125"/>
          <p14:tracePt t="43249" x="8213725" y="1938338"/>
          <p14:tracePt t="43263" x="8248650" y="1993900"/>
          <p14:tracePt t="43284" x="8277225" y="2051050"/>
          <p14:tracePt t="43296" x="8283575" y="2071688"/>
          <p14:tracePt t="43317" x="8289925" y="2085975"/>
          <p14:tracePt t="43318" x="8289925" y="2092325"/>
          <p14:tracePt t="43349" x="8289925" y="2098675"/>
          <p14:tracePt t="43397" x="8289925" y="2092325"/>
          <p14:tracePt t="43416" x="8283575" y="2051050"/>
          <p14:tracePt t="43435" x="8277225" y="2008188"/>
          <p14:tracePt t="43447" x="8248650" y="1958975"/>
          <p14:tracePt t="43468" x="8220075" y="1889125"/>
          <p14:tracePt t="43480" x="8220075" y="1874838"/>
          <p14:tracePt t="43499" x="8199438" y="1833563"/>
          <p14:tracePt t="43577" x="8199438" y="1854200"/>
          <p14:tracePt t="43606" x="8205788" y="1897063"/>
          <p14:tracePt t="43611" x="8213725" y="1917700"/>
          <p14:tracePt t="43631" x="8228013" y="1966913"/>
          <p14:tracePt t="43652" x="8255000" y="2022475"/>
          <p14:tracePt t="43668" x="8262938" y="2051050"/>
          <p14:tracePt t="43681" x="8269288" y="2071688"/>
          <p14:tracePt t="43697" x="8277225" y="2085975"/>
          <p14:tracePt t="43716" x="8277225" y="2092325"/>
          <p14:tracePt t="43769" x="8277225" y="2063750"/>
          <p14:tracePt t="43780" x="8269288" y="2051050"/>
          <p14:tracePt t="43800" x="8248650" y="1981200"/>
          <p14:tracePt t="43814" x="8213725" y="1909763"/>
          <p14:tracePt t="43833" x="8193088" y="1862138"/>
          <p14:tracePt t="43847" x="8164513" y="1819275"/>
          <p14:tracePt t="43869" x="8129588" y="1743075"/>
          <p14:tracePt t="43885" x="8101013" y="1700213"/>
          <p14:tracePt t="43902" x="8094663" y="1679575"/>
          <p14:tracePt t="46576" x="8150225" y="1784350"/>
          <p14:tracePt t="46589" x="8158163" y="1790700"/>
          <p14:tracePt t="46605" x="8164513" y="1804988"/>
          <p14:tracePt t="46622" x="8170863" y="1819275"/>
          <p14:tracePt t="46639" x="8170863" y="1827213"/>
          <p14:tracePt t="46650" x="8178800" y="1827213"/>
          <p14:tracePt t="46666" x="8178800" y="1833563"/>
          <p14:tracePt t="46685" x="8178800" y="1847850"/>
          <p14:tracePt t="46704" x="8193088" y="1868488"/>
          <p14:tracePt t="46716" x="8199438" y="1897063"/>
          <p14:tracePt t="46738" x="8213725" y="1931988"/>
          <p14:tracePt t="46750" x="8213725" y="1938338"/>
          <p14:tracePt t="46772" x="8220075" y="1952625"/>
          <p14:tracePt t="46799" x="8220075" y="1981200"/>
          <p14:tracePt t="46818" x="8220075" y="1987550"/>
          <p14:tracePt t="46843" x="8220075" y="2008188"/>
          <p14:tracePt t="46870" x="8220075" y="2016125"/>
          <p14:tracePt t="47419" x="8193088" y="2022475"/>
          <p14:tracePt t="47420" x="8170863" y="2022475"/>
          <p14:tracePt t="47434" x="8143875" y="2022475"/>
          <p14:tracePt t="47455" x="8088313" y="2036763"/>
          <p14:tracePt t="47471" x="8053388" y="2036763"/>
          <p14:tracePt t="47487" x="8031163" y="2043113"/>
          <p14:tracePt t="47488" x="8016875" y="2043113"/>
          <p14:tracePt t="47500" x="8010525" y="2043113"/>
          <p14:tracePt t="47521" x="8004175" y="2051050"/>
          <p14:tracePt t="47683" x="8004175" y="2043113"/>
          <p14:tracePt t="47702" x="8004175" y="2028825"/>
          <p14:tracePt t="47717" x="8016875" y="2016125"/>
          <p14:tracePt t="47738" x="8039100" y="1987550"/>
          <p14:tracePt t="47757" x="8059738" y="1966913"/>
          <p14:tracePt t="47760" x="8066088" y="1952625"/>
          <p14:tracePt t="47785" x="8123238" y="1909763"/>
          <p14:tracePt t="47805" x="8178800" y="1874838"/>
          <p14:tracePt t="47822" x="8228013" y="1847850"/>
          <p14:tracePt t="47840" x="8304213" y="1812925"/>
          <p14:tracePt t="47856" x="8359775" y="1778000"/>
          <p14:tracePt t="47872" x="8408988" y="1749425"/>
          <p14:tracePt t="47885" x="8423275" y="1743075"/>
          <p14:tracePt t="47885" x="8443913" y="1728788"/>
          <p14:tracePt t="47904" x="8486775" y="1708150"/>
          <p14:tracePt t="47918" x="8507413" y="1693863"/>
          <p14:tracePt t="47940" x="8542338" y="1679575"/>
          <p14:tracePt t="47950" x="8548688" y="1679575"/>
          <p14:tracePt t="47970" x="8562975" y="1673225"/>
          <p14:tracePt t="47984" x="8570913" y="1673225"/>
          <p14:tracePt t="48002" x="8577263" y="1673225"/>
          <p14:tracePt t="48077" x="8535988" y="1685925"/>
          <p14:tracePt t="48090" x="8493125" y="1708150"/>
          <p14:tracePt t="48105" x="8423275" y="1735138"/>
          <p14:tracePt t="48122" x="8332788" y="1763713"/>
          <p14:tracePt t="48134" x="8240713" y="1798638"/>
          <p14:tracePt t="48151" x="8158163" y="1827213"/>
          <p14:tracePt t="48167" x="8059738" y="1874838"/>
          <p14:tracePt t="48186" x="7905750" y="1938338"/>
          <p14:tracePt t="48205" x="7850188" y="1952625"/>
          <p14:tracePt t="48218" x="7821613" y="1973263"/>
          <p14:tracePt t="48240" x="7793038" y="1973263"/>
          <p14:tracePt t="48263" x="7780338" y="1981200"/>
          <p14:tracePt t="48289" x="7780338" y="1987550"/>
          <p14:tracePt t="48305" x="7772400" y="1987550"/>
          <p14:tracePt t="48386" x="7800975" y="1973263"/>
          <p14:tracePt t="48388" x="7815263" y="1966913"/>
          <p14:tracePt t="48401" x="7835900" y="1952625"/>
          <p14:tracePt t="48421" x="7920038" y="1924050"/>
          <p14:tracePt t="48440" x="7989888" y="1897063"/>
          <p14:tracePt t="48451" x="8088313" y="1868488"/>
          <p14:tracePt t="48471" x="8240713" y="1812925"/>
          <p14:tracePt t="48484" x="8269288" y="1798638"/>
          <p14:tracePt t="48501" x="8367713" y="1755775"/>
          <p14:tracePt t="48520" x="8394700" y="1735138"/>
          <p14:tracePt t="48534" x="8416925" y="1720850"/>
          <p14:tracePt t="48553" x="8423275" y="1714500"/>
          <p14:tracePt t="48654" x="8402638" y="1728788"/>
          <p14:tracePt t="48668" x="8367713" y="1749425"/>
          <p14:tracePt t="48688" x="8289925" y="1798638"/>
          <p14:tracePt t="48701" x="8248650" y="1827213"/>
          <p14:tracePt t="48721" x="8158163" y="1889125"/>
          <p14:tracePt t="48735" x="8088313" y="1938338"/>
          <p14:tracePt t="48755" x="8045450" y="1973263"/>
          <p14:tracePt t="48756" x="8031163" y="1987550"/>
          <p14:tracePt t="48767" x="8024813" y="1993900"/>
          <p14:tracePt t="48788" x="8010525" y="2008188"/>
          <p14:tracePt t="50079" x="8039100" y="1993900"/>
          <p14:tracePt t="50092" x="8074025" y="1981200"/>
          <p14:tracePt t="50104" x="8094663" y="1973263"/>
          <p14:tracePt t="50124" x="8143875" y="1938338"/>
          <p14:tracePt t="50137" x="8150225" y="1931988"/>
          <p14:tracePt t="50156" x="8158163" y="1924050"/>
          <p14:tracePt t="50170" x="8170863" y="1917700"/>
          <p14:tracePt t="50189" x="8178800" y="1909763"/>
          <p14:tracePt t="50207" x="8185150" y="1909763"/>
          <p14:tracePt t="50238" x="8193088" y="1903413"/>
          <p14:tracePt t="50256" x="8205788" y="1897063"/>
          <p14:tracePt t="50298" x="8213725" y="1897063"/>
          <p14:tracePt t="50323" x="8228013" y="1897063"/>
          <p14:tracePt t="50356" x="8234363" y="1889125"/>
          <p14:tracePt t="50391" x="8240713" y="1874838"/>
          <p14:tracePt t="50403" x="8248650" y="1874838"/>
          <p14:tracePt t="50423" x="8262938" y="1854200"/>
          <p14:tracePt t="50441" x="8277225" y="1833563"/>
          <p14:tracePt t="50452" x="8289925" y="1790700"/>
          <p14:tracePt t="50472" x="8312150" y="1749425"/>
          <p14:tracePt t="50473" x="8312150" y="1728788"/>
          <p14:tracePt t="50492" x="8318500" y="1700213"/>
          <p14:tracePt t="50515" x="8318500" y="1679575"/>
          <p14:tracePt t="50537" x="8318500" y="1665288"/>
          <p14:tracePt t="50557" x="8318500" y="1651000"/>
          <p14:tracePt t="50574" x="8312150" y="1651000"/>
          <p14:tracePt t="50587" x="8297863" y="1644650"/>
          <p14:tracePt t="50607" x="8269288" y="1638300"/>
          <p14:tracePt t="50627" x="8240713" y="1638300"/>
          <p14:tracePt t="50632" x="8228013" y="1638300"/>
          <p14:tracePt t="50656" x="8205788" y="1644650"/>
          <p14:tracePt t="50669" x="8193088" y="1658938"/>
          <p14:tracePt t="50691" x="8170863" y="1693863"/>
          <p14:tracePt t="50713" x="8158163" y="1735138"/>
          <p14:tracePt t="50737" x="8150225" y="1784350"/>
          <p14:tracePt t="50756" x="8150225" y="1804988"/>
          <p14:tracePt t="50770" x="8150225" y="1827213"/>
          <p14:tracePt t="50791" x="8158163" y="1847850"/>
          <p14:tracePt t="50808" x="8164513" y="1854200"/>
          <p14:tracePt t="50823" x="8178800" y="1854200"/>
          <p14:tracePt t="50842" x="8185150" y="1868488"/>
          <p14:tracePt t="50853" x="8193088" y="1868488"/>
          <p14:tracePt t="50872" x="8199438" y="1868488"/>
          <p14:tracePt t="50924" x="8205788" y="1868488"/>
          <p14:tracePt t="50936" x="8205788" y="1862138"/>
          <p14:tracePt t="50956" x="8213725" y="1854200"/>
          <p14:tracePt t="51075" x="8185150" y="1854200"/>
          <p14:tracePt t="51090" x="8164513" y="1862138"/>
          <p14:tracePt t="51107" x="8123238" y="1874838"/>
          <p14:tracePt t="51120" x="8088313" y="1889125"/>
          <p14:tracePt t="51139" x="8053388" y="1909763"/>
          <p14:tracePt t="51156" x="8016875" y="1924050"/>
          <p14:tracePt t="51262" x="8010525" y="1931988"/>
          <p14:tracePt t="51273" x="8004175" y="1938338"/>
          <p14:tracePt t="51291" x="7961313" y="1938338"/>
          <p14:tracePt t="51308" x="7885113" y="1944688"/>
          <p14:tracePt t="51325" x="7745413" y="1944688"/>
          <p14:tracePt t="51337" x="7577138" y="1944688"/>
          <p14:tracePt t="51353" x="7353300" y="1944688"/>
          <p14:tracePt t="51375" x="6926263" y="1944688"/>
          <p14:tracePt t="51386" x="6792913" y="1944688"/>
          <p14:tracePt t="51405" x="6548438" y="1944688"/>
          <p14:tracePt t="51424" x="6429375" y="1944688"/>
          <p14:tracePt t="51437" x="6380163" y="1938338"/>
          <p14:tracePt t="51457" x="6353175" y="1931988"/>
          <p14:tracePt t="51491" x="6338888" y="1931988"/>
          <p14:tracePt t="51512" x="6318250" y="1931988"/>
          <p14:tracePt t="51541" x="6275388" y="1924050"/>
          <p14:tracePt t="51557" x="6240463" y="1917700"/>
          <p14:tracePt t="51575" x="6129338" y="1882775"/>
          <p14:tracePt t="51588" x="6094413" y="1868488"/>
          <p14:tracePt t="51607" x="5975350" y="1819275"/>
          <p14:tracePt t="51624" x="5911850" y="1784350"/>
          <p14:tracePt t="51637" x="5856288" y="1749425"/>
          <p14:tracePt t="51656" x="5834063" y="1735138"/>
          <p14:tracePt t="51675" x="5799138" y="1693863"/>
          <p14:tracePt t="51687" x="5792788" y="1685925"/>
          <p14:tracePt t="51708" x="5757863" y="1651000"/>
          <p14:tracePt t="51710" x="5737225" y="1651000"/>
          <p14:tracePt t="51729" x="5694363" y="1638300"/>
          <p14:tracePt t="51760" x="5583238" y="1624013"/>
          <p14:tracePt t="51775" x="5540375" y="1616075"/>
          <p14:tracePt t="51791" x="5513388" y="1616075"/>
          <p14:tracePt t="51808" x="5478463" y="1616075"/>
          <p14:tracePt t="51824" x="5470525" y="1624013"/>
          <p14:tracePt t="51837" x="5464175" y="1638300"/>
          <p14:tracePt t="51838" x="5456238" y="1638300"/>
          <p14:tracePt t="51857" x="5449888" y="1665288"/>
          <p14:tracePt t="51875" x="5443538" y="1685925"/>
          <p14:tracePt t="51887" x="5435600" y="1693863"/>
          <p14:tracePt t="51908" x="5435600" y="1714500"/>
          <p14:tracePt t="51934" x="5435600" y="1720850"/>
          <p14:tracePt t="51956" x="5443538" y="1720850"/>
          <p14:tracePt t="51970" x="5449888" y="1720850"/>
          <p14:tracePt t="51991" x="5464175" y="1720850"/>
          <p14:tracePt t="52019" x="5464175" y="1714500"/>
          <p14:tracePt t="52121" x="5464175" y="1728788"/>
          <p14:tracePt t="52123" x="5464175" y="1735138"/>
          <p14:tracePt t="52141" x="5456238" y="1749425"/>
          <p14:tracePt t="52154" x="5456238" y="1770063"/>
          <p14:tracePt t="52173" x="5449888" y="1778000"/>
          <p14:tracePt t="52187" x="5449888" y="1790700"/>
          <p14:tracePt t="52203" x="5449888" y="1798638"/>
          <p14:tracePt t="52220" x="5449888" y="1804988"/>
          <p14:tracePt t="52237" x="5449888" y="1812925"/>
          <p14:tracePt t="52308" x="5449888" y="1804988"/>
          <p14:tracePt t="52324" x="5443538" y="1790700"/>
          <p14:tracePt t="52337" x="5421313" y="1790700"/>
          <p14:tracePt t="52359" x="5380038" y="1804988"/>
          <p14:tracePt t="52375" x="5365750" y="1819275"/>
          <p14:tracePt t="52392" x="5351463" y="1839913"/>
          <p14:tracePt t="52393" x="5351463" y="1847850"/>
          <p14:tracePt t="52404" x="5351463" y="1862138"/>
          <p14:tracePt t="52423" x="5351463" y="1889125"/>
          <p14:tracePt t="52459" x="5359400" y="1889125"/>
          <p14:tracePt t="52471" x="5380038" y="1889125"/>
          <p14:tracePt t="52492" x="5414963" y="1847850"/>
          <p14:tracePt t="52509" x="5443538" y="1804988"/>
          <p14:tracePt t="52526" x="5464175" y="1749425"/>
          <p14:tracePt t="52543" x="5470525" y="1708150"/>
          <p14:tracePt t="52559" x="5470525" y="1679575"/>
          <p14:tracePt t="52571" x="5470525" y="1673225"/>
          <p14:tracePt t="52623" x="5470525" y="1679575"/>
          <p14:tracePt t="52643" x="5470525" y="1720850"/>
          <p14:tracePt t="52654" x="5464175" y="1735138"/>
          <p14:tracePt t="52674" x="5464175" y="1770063"/>
          <p14:tracePt t="52688" x="5464175" y="1790700"/>
          <p14:tracePt t="52706" x="5464175" y="1804988"/>
          <p14:tracePt t="52741" x="5470525" y="1790700"/>
          <p14:tracePt t="52767" x="5478463" y="1755775"/>
          <p14:tracePt t="52769" x="5478463" y="1749425"/>
          <p14:tracePt t="52792" x="5478463" y="1735138"/>
          <p14:tracePt t="52810" x="5478463" y="1728788"/>
          <p14:tracePt t="52821" x="5478463" y="1735138"/>
          <p14:tracePt t="52840" x="5478463" y="1763713"/>
          <p14:tracePt t="52859" x="5470525" y="1798638"/>
          <p14:tracePt t="52871" x="5470525" y="1812925"/>
          <p14:tracePt t="52892" x="5470525" y="1819275"/>
          <p14:tracePt t="52923" x="5470525" y="1798638"/>
          <p14:tracePt t="52943" x="5470525" y="1743075"/>
          <p14:tracePt t="52966" x="5478463" y="1685925"/>
          <p14:tracePt t="52992" x="5478463" y="1658938"/>
          <p14:tracePt t="53041" x="5478463" y="1679575"/>
          <p14:tracePt t="53059" x="5478463" y="1714500"/>
          <p14:tracePt t="53072" x="5478463" y="1743075"/>
          <p14:tracePt t="53088" x="5478463" y="1770063"/>
          <p14:tracePt t="53108" x="5478463" y="1798638"/>
          <p14:tracePt t="53121" x="5478463" y="1812925"/>
          <p14:tracePt t="53175" x="5478463" y="1804988"/>
          <p14:tracePt t="53188" x="5484813" y="1790700"/>
          <p14:tracePt t="53204" x="5492750" y="1784350"/>
          <p14:tracePt t="53226" x="5492750" y="1778000"/>
          <p14:tracePt t="53277" x="5492750" y="1790700"/>
          <p14:tracePt t="53294" x="5492750" y="1812925"/>
          <p14:tracePt t="53309" x="5492750" y="1827213"/>
          <p14:tracePt t="53435" x="5499100" y="1819275"/>
          <p14:tracePt t="53436" x="5499100" y="1812925"/>
          <p14:tracePt t="53467" x="5499100" y="1804988"/>
          <p14:tracePt t="53541" x="5499100" y="1819275"/>
          <p14:tracePt t="53560" x="5499100" y="1827213"/>
          <p14:tracePt t="53571" x="5505450" y="1833563"/>
          <p14:tracePt t="53592" x="5505450" y="1839913"/>
          <p14:tracePt t="53605" x="5513388" y="1847850"/>
          <p14:tracePt t="53627" x="5519738" y="1854200"/>
          <p14:tracePt t="53643" x="5527675" y="1854200"/>
          <p14:tracePt t="53659" x="5527675" y="1862138"/>
          <p14:tracePt t="53761" x="5519738" y="1862138"/>
          <p14:tracePt t="53774" x="5505450" y="1874838"/>
          <p14:tracePt t="53792" x="5499100" y="1882775"/>
          <p14:tracePt t="53805" x="5478463" y="1897063"/>
          <p14:tracePt t="53828" x="5456238" y="1917700"/>
          <p14:tracePt t="53839" x="5443538" y="1924050"/>
          <p14:tracePt t="53858" x="5429250" y="1938338"/>
          <p14:tracePt t="53918" x="5429250" y="1917700"/>
          <p14:tracePt t="53936" x="5443538" y="1882775"/>
          <p14:tracePt t="53955" x="5443538" y="1827213"/>
          <p14:tracePt t="53974" x="5443538" y="1804988"/>
          <p14:tracePt t="53988" x="5449888" y="1778000"/>
          <p14:tracePt t="54009" x="5449888" y="1749425"/>
          <p14:tracePt t="54027" x="5456238" y="1735138"/>
          <p14:tracePt t="54028" x="5456238" y="1728788"/>
          <p14:tracePt t="54043" x="5456238" y="1720850"/>
          <p14:tracePt t="54136" x="5456238" y="1728788"/>
          <p14:tracePt t="54181" x="5456238" y="1735138"/>
          <p14:tracePt t="54198" x="5449888" y="1735138"/>
          <p14:tracePt t="54227" x="5449888" y="1743075"/>
          <p14:tracePt t="54408" x="5478463" y="1708150"/>
          <p14:tracePt t="54424" x="5499100" y="1673225"/>
          <p14:tracePt t="54427" x="5513388" y="1651000"/>
          <p14:tracePt t="54444" x="5554663" y="1595438"/>
          <p14:tracePt t="54459" x="5597525" y="1531938"/>
          <p14:tracePt t="54473" x="5653088" y="1470025"/>
          <p14:tracePt t="54489" x="5688013" y="1427163"/>
          <p14:tracePt t="54509" x="5751513" y="1385888"/>
          <p14:tracePt t="54527" x="5757863" y="1385888"/>
          <p14:tracePt t="54543" x="5764213" y="1377950"/>
          <p14:tracePt t="54778" x="5757863" y="1377950"/>
          <p14:tracePt t="54808" x="5751513" y="1385888"/>
          <p14:tracePt t="54825" x="5737225" y="1385888"/>
          <p14:tracePt t="54840" x="5722938" y="1392238"/>
          <p14:tracePt t="54856" x="5716588" y="1400175"/>
          <p14:tracePt t="54873" x="5708650" y="1406525"/>
          <p14:tracePt t="54886" x="5702300" y="1406525"/>
          <p14:tracePt t="54924" x="5694363" y="1406525"/>
          <p14:tracePt t="54943" x="5681663" y="1406525"/>
          <p14:tracePt t="54976" x="5673725" y="1412875"/>
          <p14:tracePt t="54994" x="5667375" y="1412875"/>
          <p14:tracePt t="55011" x="5632450" y="1412875"/>
          <p14:tracePt t="55027" x="5589588" y="1412875"/>
          <p14:tracePt t="55044" x="5554663" y="1420813"/>
          <p14:tracePt t="55056" x="5534025" y="1435100"/>
          <p14:tracePt t="55076" x="5505450" y="1441450"/>
          <p14:tracePt t="55095" x="5470525" y="1462088"/>
          <p14:tracePt t="55111" x="5464175" y="1462088"/>
          <p14:tracePt t="55127" x="5456238" y="1470025"/>
          <p14:tracePt t="55143" x="5456238" y="1476375"/>
          <p14:tracePt t="55156" x="5449888" y="1476375"/>
          <p14:tracePt t="55176" x="5449888" y="1484313"/>
          <p14:tracePt t="55245" x="0" y="0"/>
        </p14:tracePtLst>
        <p14:tracePtLst>
          <p14:tracePt t="61890" x="8353425" y="1455738"/>
          <p14:tracePt t="62043" x="8347075" y="1462088"/>
          <p14:tracePt t="62060" x="8332788" y="1470025"/>
          <p14:tracePt t="62061" x="8332788" y="1476375"/>
          <p14:tracePt t="62080" x="8324850" y="1490663"/>
          <p14:tracePt t="62100" x="8318500" y="1497013"/>
          <p14:tracePt t="62113" x="8318500" y="1511300"/>
          <p14:tracePt t="62130" x="8304213" y="1525588"/>
          <p14:tracePt t="62149" x="8297863" y="1539875"/>
          <p14:tracePt t="62167" x="8262938" y="1574800"/>
          <p14:tracePt t="62183" x="8240713" y="1595438"/>
          <p14:tracePt t="62196" x="8228013" y="1609725"/>
          <p14:tracePt t="62216" x="8213725" y="1624013"/>
          <p14:tracePt t="62229" x="8199438" y="1630363"/>
          <p14:tracePt t="62249" x="8185150" y="1644650"/>
          <p14:tracePt t="62267" x="8185150" y="1651000"/>
          <p14:tracePt t="62283" x="8178800" y="1658938"/>
          <p14:tracePt t="62296" x="8170863" y="1665288"/>
          <p14:tracePt t="62316" x="8158163" y="1679575"/>
          <p14:tracePt t="62351" x="8143875" y="1685925"/>
          <p14:tracePt t="62379" x="8135938" y="1685925"/>
          <p14:tracePt t="62400" x="8129588" y="1700213"/>
          <p14:tracePt t="62418" x="8123238" y="1700213"/>
          <p14:tracePt t="62434" x="8115300" y="1708150"/>
          <p14:tracePt t="62451" x="8108950" y="1714500"/>
          <p14:tracePt t="62560" x="8108950" y="1708150"/>
          <p14:tracePt t="62573" x="8123238" y="1685925"/>
          <p14:tracePt t="62597" x="8150225" y="1658938"/>
          <p14:tracePt t="62616" x="8178800" y="1624013"/>
          <p14:tracePt t="62635" x="8205788" y="1609725"/>
          <p14:tracePt t="62651" x="8220075" y="1601788"/>
          <p14:tracePt t="62667" x="8228013" y="1589088"/>
          <p14:tracePt t="62684" x="8255000" y="1574800"/>
          <p14:tracePt t="62697" x="8262938" y="1574800"/>
          <p14:tracePt t="62713" x="8283575" y="1554163"/>
          <p14:tracePt t="62732" x="8304213" y="1531938"/>
          <p14:tracePt t="62751" x="8324850" y="1519238"/>
          <p14:tracePt t="62767" x="8339138" y="1497013"/>
          <p14:tracePt t="62783" x="8353425" y="1484313"/>
          <p14:tracePt t="62800" x="8353425" y="1476375"/>
          <p14:tracePt t="62887" x="8347075" y="1484313"/>
          <p14:tracePt t="62902" x="8324850" y="1497013"/>
          <p14:tracePt t="62917" x="8283575" y="1519238"/>
          <p14:tracePt t="62934" x="8248650" y="1531938"/>
          <p14:tracePt t="62952" x="8213725" y="1546225"/>
          <p14:tracePt t="62953" x="8185150" y="1554163"/>
          <p14:tracePt t="62963" x="8164513" y="1560513"/>
          <p14:tracePt t="62981" x="8129588" y="1581150"/>
          <p14:tracePt t="63000" x="8074025" y="1624013"/>
          <p14:tracePt t="63013" x="8031163" y="1658938"/>
          <p14:tracePt t="63036" x="7996238" y="1685925"/>
          <p14:tracePt t="63046" x="7989888" y="1693863"/>
          <p14:tracePt t="63067" x="7969250" y="1714500"/>
          <p14:tracePt t="63083" x="7961313" y="1720850"/>
          <p14:tracePt t="63100" x="7961313" y="1728788"/>
          <p14:tracePt t="63261" x="7969250" y="1728788"/>
          <p14:tracePt t="63307" x="7975600" y="1720850"/>
          <p14:tracePt t="63326" x="7981950" y="1720850"/>
          <p14:tracePt t="63348" x="7989888" y="1708150"/>
          <p14:tracePt t="63367" x="7996238" y="1708150"/>
          <p14:tracePt t="63385" x="7996238" y="1700213"/>
          <p14:tracePt t="63402" x="8004175" y="1700213"/>
          <p14:tracePt t="63418" x="8016875" y="1693863"/>
          <p14:tracePt t="63436" x="8031163" y="1679575"/>
          <p14:tracePt t="63447" x="8039100" y="1679575"/>
          <p14:tracePt t="63467" x="8045450" y="1665288"/>
          <p14:tracePt t="63480" x="8059738" y="1665288"/>
          <p14:tracePt t="63497" x="8066088" y="1658938"/>
          <p14:tracePt t="63517" x="8074025" y="1651000"/>
          <p14:tracePt t="64211" x="8074025" y="1658938"/>
          <p14:tracePt t="64232" x="8074025" y="1665288"/>
          <p14:tracePt t="64252" x="8074025" y="1685925"/>
          <p14:tracePt t="64264" x="8074025" y="1700213"/>
          <p14:tracePt t="64284" x="8074025" y="1720850"/>
          <p14:tracePt t="64298" x="8080375" y="1735138"/>
          <p14:tracePt t="64319" x="8080375" y="1755775"/>
          <p14:tracePt t="64337" x="8080375" y="1763713"/>
          <p14:tracePt t="64352" x="8080375" y="1770063"/>
          <p14:tracePt t="64403" x="8080375" y="1778000"/>
          <p14:tracePt t="64728" x="8059738" y="1778000"/>
          <p14:tracePt t="64748" x="7989888" y="1778000"/>
          <p14:tracePt t="64765" x="7891463" y="1778000"/>
          <p14:tracePt t="64785" x="7653338" y="1743075"/>
          <p14:tracePt t="64802" x="7443788" y="1714500"/>
          <p14:tracePt t="64827" x="7121525" y="1700213"/>
          <p14:tracePt t="64849" x="6848475" y="1693863"/>
          <p14:tracePt t="64869" x="6653213" y="1693863"/>
          <p14:tracePt t="64883" x="6569075" y="1708150"/>
          <p14:tracePt t="64904" x="6527800" y="1735138"/>
          <p14:tracePt t="64919" x="6519863" y="1743075"/>
          <p14:tracePt t="64952" x="6519863" y="1763713"/>
          <p14:tracePt t="64964" x="6542088" y="1763713"/>
          <p14:tracePt t="64985" x="6589713" y="1770063"/>
          <p14:tracePt t="65002" x="6723063" y="1778000"/>
          <p14:tracePt t="65019" x="6905625" y="1778000"/>
          <p14:tracePt t="65031" x="7135813" y="1778000"/>
          <p14:tracePt t="65052" x="7423150" y="1778000"/>
          <p14:tracePt t="65065" x="7626350" y="1778000"/>
          <p14:tracePt t="65084" x="7926388" y="1735138"/>
          <p14:tracePt t="65103" x="8059738" y="1700213"/>
          <p14:tracePt t="65119" x="8170863" y="1658938"/>
          <p14:tracePt t="65137" x="8220075" y="1609725"/>
          <p14:tracePt t="65153" x="8220075" y="1595438"/>
          <p14:tracePt t="65166" x="8220075" y="1581150"/>
          <p14:tracePt t="65185" x="8220075" y="1574800"/>
          <p14:tracePt t="65202" x="8220075" y="1566863"/>
          <p14:tracePt t="65264" x="8213725" y="1566863"/>
          <p14:tracePt t="65279" x="8205788" y="1566863"/>
          <p14:tracePt t="65299" x="8193088" y="1581150"/>
          <p14:tracePt t="65300" x="8193088" y="1589088"/>
          <p14:tracePt t="65315" x="8185150" y="1601788"/>
          <p14:tracePt t="65331" x="8185150" y="1638300"/>
          <p14:tracePt t="65352" x="8220075" y="1685925"/>
          <p14:tracePt t="65369" x="8312150" y="1778000"/>
          <p14:tracePt t="65387" x="8382000" y="1854200"/>
          <p14:tracePt t="65403" x="8458200" y="1952625"/>
          <p14:tracePt t="65420" x="8535988" y="2028825"/>
          <p14:tracePt t="65437" x="8577263" y="2071688"/>
          <p14:tracePt t="65448" x="8583613" y="2085975"/>
          <p14:tracePt t="65465" x="8597900" y="2098675"/>
          <p14:tracePt t="65481" x="8591550" y="2106613"/>
          <p14:tracePt t="65501" x="8548688" y="2120900"/>
          <p14:tracePt t="65520" x="8507413" y="2141538"/>
          <p14:tracePt t="65532" x="8507413" y="2147888"/>
          <p14:tracePt t="65553" x="8493125" y="2155825"/>
          <p14:tracePt t="65565" x="8493125" y="2162175"/>
          <p14:tracePt t="65587" x="8478838" y="2170113"/>
          <p14:tracePt t="65602" x="8458200" y="2182813"/>
          <p14:tracePt t="65620" x="8443913" y="2190750"/>
          <p14:tracePt t="65636" x="8437563" y="2197100"/>
          <p14:tracePt t="65653" x="8429625" y="2197100"/>
          <p14:tracePt t="65745" x="8429625" y="2182813"/>
          <p14:tracePt t="65764" x="8451850" y="2155825"/>
          <p14:tracePt t="65784" x="8493125" y="2106613"/>
          <p14:tracePt t="65804" x="8535988" y="2051050"/>
          <p14:tracePt t="65824" x="8570913" y="2016125"/>
          <p14:tracePt t="65828" x="8577263" y="2001838"/>
          <p14:tracePt t="65856" x="8618538" y="1966913"/>
          <p14:tracePt t="65886" x="8626475" y="1958975"/>
          <p14:tracePt t="65933" x="8612188" y="1958975"/>
          <p14:tracePt t="65952" x="8577263" y="1966913"/>
          <p14:tracePt t="65965" x="8486775" y="1981200"/>
          <p14:tracePt t="65985" x="8255000" y="2036763"/>
          <p14:tracePt t="66005" x="8024813" y="2071688"/>
          <p14:tracePt t="66006" x="7891463" y="2098675"/>
          <p14:tracePt t="66033" x="7388225" y="2170113"/>
          <p14:tracePt t="66051" x="6946900" y="2190750"/>
          <p14:tracePt t="66066" x="6688138" y="2211388"/>
          <p14:tracePt t="66086" x="6457950" y="2211388"/>
          <p14:tracePt t="66109" x="6205538" y="2211388"/>
          <p14:tracePt t="66140" x="5897563" y="2190750"/>
          <p14:tracePt t="66150" x="5778500" y="2162175"/>
          <p14:tracePt t="66168" x="5653088" y="2120900"/>
          <p14:tracePt t="66187" x="5464175" y="2036763"/>
          <p14:tracePt t="66199" x="5394325" y="2001838"/>
          <p14:tracePt t="66220" x="5254625" y="1897063"/>
          <p14:tracePt t="66232" x="5211763" y="1827213"/>
          <p14:tracePt t="66253" x="5205413" y="1743075"/>
          <p14:tracePt t="66254" x="5205413" y="1708150"/>
          <p14:tracePt t="66271" x="5226050" y="1630363"/>
          <p14:tracePt t="66302" x="5316538" y="1447800"/>
          <p14:tracePt t="66328" x="5359400" y="1392238"/>
          <p14:tracePt t="66351" x="5394325" y="1365250"/>
          <p14:tracePt t="66370" x="5408613" y="1350963"/>
          <p14:tracePt t="66386" x="5429250" y="1336675"/>
          <p14:tracePt t="66404" x="5456238" y="1316038"/>
          <p14:tracePt t="66415" x="5470525" y="1316038"/>
          <p14:tracePt t="66436" x="5499100" y="1316038"/>
          <p14:tracePt t="66449" x="5519738" y="1308100"/>
          <p14:tracePt t="66469" x="5540375" y="1308100"/>
          <p14:tracePt t="66488" x="5568950" y="1308100"/>
          <p14:tracePt t="66499" x="5568950" y="1316038"/>
          <p14:tracePt t="66518" x="5589588" y="1330325"/>
          <p14:tracePt t="66532" x="5603875" y="1336675"/>
          <p14:tracePt t="66549" x="5618163" y="1350963"/>
          <p14:tracePt t="66571" x="5645150" y="1371600"/>
          <p14:tracePt t="66587" x="5653088" y="1385888"/>
          <p14:tracePt t="66603" x="5667375" y="1406525"/>
          <p14:tracePt t="66620" x="5667375" y="1412875"/>
          <p14:tracePt t="66637" x="5667375" y="1420813"/>
          <p14:tracePt t="66655" x="5667375" y="1435100"/>
          <p14:tracePt t="66666" x="5667375" y="1447800"/>
          <p14:tracePt t="66688" x="5653088" y="1470025"/>
          <p14:tracePt t="66689" x="5645150" y="1476375"/>
          <p14:tracePt t="66700" x="5645150" y="1484313"/>
          <p14:tracePt t="66720" x="5638800" y="1490663"/>
          <p14:tracePt t="66733" x="5638800" y="1504950"/>
          <p14:tracePt t="66752" x="5638800" y="1511300"/>
          <p14:tracePt t="66770" x="5632450" y="1511300"/>
          <p14:tracePt t="66783" x="5632450" y="1519238"/>
          <p14:tracePt t="66801" x="5624513" y="1519238"/>
          <p14:tracePt t="66821" x="5618163" y="1525588"/>
          <p14:tracePt t="66837" x="5597525" y="1539875"/>
          <p14:tracePt t="66854" x="5568950" y="1546225"/>
          <p14:tracePt t="66871" x="5554663" y="1554163"/>
          <p14:tracePt t="66884" x="5527675" y="1566863"/>
          <p14:tracePt t="66907" x="5499100" y="1581150"/>
          <p14:tracePt t="66934" x="5456238" y="1601788"/>
          <p14:tracePt t="66936" x="5449888" y="1609725"/>
          <p14:tracePt t="66949" x="5443538" y="1616075"/>
          <p14:tracePt t="66971" x="5414963" y="1630363"/>
          <p14:tracePt t="66983" x="5408613" y="1638300"/>
          <p14:tracePt t="67084" x="5435600" y="1638300"/>
          <p14:tracePt t="67087" x="5464175" y="1624013"/>
          <p14:tracePt t="67104" x="5527675" y="1595438"/>
          <p14:tracePt t="67120" x="5597525" y="1574800"/>
          <p14:tracePt t="67133" x="5638800" y="1554163"/>
          <p14:tracePt t="67152" x="5673725" y="1539875"/>
          <p14:tracePt t="67166" x="5688013" y="1531938"/>
          <p14:tracePt t="67247" x="5681663" y="1539875"/>
          <p14:tracePt t="67259" x="5673725" y="1546225"/>
          <p14:tracePt t="67287" x="5638800" y="1566863"/>
          <p14:tracePt t="67288" x="5618163" y="1581150"/>
          <p14:tracePt t="67309" x="5603875" y="1589088"/>
          <p14:tracePt t="67322" x="5589588" y="1601788"/>
          <p14:tracePt t="67337" x="5575300" y="1616075"/>
          <p14:tracePt t="67356" x="5568950" y="1630363"/>
          <p14:tracePt t="67371" x="5562600" y="1630363"/>
          <p14:tracePt t="67480" x="5575300" y="1616075"/>
          <p14:tracePt t="67498" x="5589588" y="1601788"/>
          <p14:tracePt t="67518" x="5589588" y="1595438"/>
          <p14:tracePt t="67622" x="5583238" y="1609725"/>
          <p14:tracePt t="67637" x="5562600" y="1616075"/>
          <p14:tracePt t="67655" x="5534025" y="1638300"/>
          <p14:tracePt t="67656" x="5519738" y="1651000"/>
          <p14:tracePt t="67667" x="5505450" y="1658938"/>
          <p14:tracePt t="67687" x="5492750" y="1665288"/>
          <p14:tracePt t="67700" x="5492750" y="1673225"/>
          <p14:tracePt t="67777" x="5499100" y="1658938"/>
          <p14:tracePt t="67795" x="5519738" y="1644650"/>
          <p14:tracePt t="67819" x="5554663" y="1609725"/>
          <p14:tracePt t="67838" x="5597525" y="1566863"/>
          <p14:tracePt t="67855" x="5624513" y="1546225"/>
          <p14:tracePt t="67872" x="5632450" y="1539875"/>
          <p14:tracePt t="67965" x="5632450" y="1546225"/>
          <p14:tracePt t="67984" x="5618163" y="1560513"/>
          <p14:tracePt t="67986" x="5618163" y="1566863"/>
          <p14:tracePt t="68004" x="5603875" y="1581150"/>
          <p14:tracePt t="68017" x="5583238" y="1595438"/>
          <p14:tracePt t="68041" x="5562600" y="1624013"/>
          <p14:tracePt t="70125" x="5527675" y="1560513"/>
          <p14:tracePt t="70135" x="5513388" y="1554163"/>
          <p14:tracePt t="70156" x="5505450" y="1525588"/>
          <p14:tracePt t="70170" x="5499100" y="1519238"/>
          <p14:tracePt t="70189" x="5499100" y="1504950"/>
          <p14:tracePt t="70190" x="5492750" y="1497013"/>
          <p14:tracePt t="70207" x="5492750" y="1484313"/>
          <p14:tracePt t="70222" x="5478463" y="1476375"/>
          <p14:tracePt t="70240" x="5470525" y="1462088"/>
          <p14:tracePt t="70253" x="5456238" y="1447800"/>
          <p14:tracePt t="70272" x="5456238" y="1441450"/>
          <p14:tracePt t="70273" x="5449888" y="1435100"/>
          <p14:tracePt t="70291" x="5443538" y="1427163"/>
          <p14:tracePt t="70307" x="5435600" y="1420813"/>
          <p14:tracePt t="70324" x="5429250" y="1412875"/>
          <p14:tracePt t="70342" x="5429250" y="1406525"/>
          <p14:tracePt t="70575" x="5449888" y="1427163"/>
          <p14:tracePt t="70590" x="5470525" y="1455738"/>
          <p14:tracePt t="70603" x="5499100" y="1497013"/>
          <p14:tracePt t="70622" x="5527675" y="1525588"/>
          <p14:tracePt t="70637" x="5554663" y="1574800"/>
          <p14:tracePt t="70656" x="5583238" y="1630363"/>
          <p14:tracePt t="70670" x="5589588" y="1658938"/>
          <p14:tracePt t="70671" x="5589588" y="1673225"/>
          <p14:tracePt t="70687" x="5597525" y="1714500"/>
          <p14:tracePt t="70703" x="5603875" y="1735138"/>
          <p14:tracePt t="70720" x="5603875" y="1755775"/>
          <p14:tracePt t="70739" x="5603875" y="1778000"/>
          <p14:tracePt t="70885" x="5603875" y="1770063"/>
          <p14:tracePt t="70902" x="5597525" y="1755775"/>
          <p14:tracePt t="70904" x="5597525" y="1749425"/>
          <p14:tracePt t="70923" x="5589588" y="1735138"/>
          <p14:tracePt t="70937" x="5589588" y="1728788"/>
          <p14:tracePt t="70957" x="5589588" y="1714500"/>
          <p14:tracePt t="70974" x="5589588" y="1708150"/>
          <p14:tracePt t="71244" x="0" y="0"/>
        </p14:tracePtLst>
        <p14:tracePtLst>
          <p14:tracePt t="81263" x="5751513" y="4513263"/>
          <p14:tracePt t="81417" x="5743575" y="4533900"/>
          <p14:tracePt t="81419" x="5737225" y="4556125"/>
          <p14:tracePt t="81436" x="5737225" y="4583113"/>
          <p14:tracePt t="81446" x="5737225" y="4591050"/>
          <p14:tracePt t="81464" x="5729288" y="4660900"/>
          <p14:tracePt t="81483" x="5729288" y="4730750"/>
          <p14:tracePt t="81495" x="5729288" y="4786313"/>
          <p14:tracePt t="81514" x="5729288" y="4835525"/>
          <p14:tracePt t="81532" x="5751513" y="4891088"/>
          <p14:tracePt t="81546" x="5757863" y="4913313"/>
          <p14:tracePt t="81564" x="5757863" y="4926013"/>
          <p14:tracePt t="81583" x="5764213" y="4933950"/>
          <p14:tracePt t="81600" x="5772150" y="4940300"/>
          <p14:tracePt t="81645" x="5786438" y="4940300"/>
          <p14:tracePt t="81731" x="5792788" y="4926013"/>
          <p14:tracePt t="81745" x="5799138" y="4905375"/>
          <p14:tracePt t="81764" x="5813425" y="4814888"/>
          <p14:tracePt t="81783" x="5813425" y="4737100"/>
          <p14:tracePt t="81796" x="5813425" y="4681538"/>
          <p14:tracePt t="81813" x="5813425" y="4632325"/>
          <p14:tracePt t="81832" x="5813425" y="4541838"/>
          <p14:tracePt t="81845" x="5813425" y="4513263"/>
          <p14:tracePt t="81864" x="5807075" y="4478338"/>
          <p14:tracePt t="81879" x="5807075" y="4443413"/>
          <p14:tracePt t="81898" x="5799138" y="4422775"/>
          <p14:tracePt t="81898" x="5799138" y="4416425"/>
          <p14:tracePt t="81921" x="5799138" y="4394200"/>
          <p14:tracePt t="81945" x="5799138" y="4387850"/>
          <p14:tracePt t="81982" x="5799138" y="4381500"/>
          <p14:tracePt t="82032" x="5799138" y="4394200"/>
          <p14:tracePt t="82034" x="5799138" y="4402138"/>
          <p14:tracePt t="82045" x="5799138" y="4416425"/>
          <p14:tracePt t="82067" x="5807075" y="4457700"/>
          <p14:tracePt t="82080" x="5813425" y="4492625"/>
          <p14:tracePt t="82100" x="5813425" y="4527550"/>
          <p14:tracePt t="82112" x="5821363" y="4562475"/>
          <p14:tracePt t="82129" x="5821363" y="4591050"/>
          <p14:tracePt t="82146" x="5821363" y="4611688"/>
          <p14:tracePt t="82170" x="5821363" y="4618038"/>
          <p14:tracePt t="82183" x="5821363" y="4625975"/>
          <p14:tracePt t="82605" x="5821363" y="4632325"/>
          <p14:tracePt t="82618" x="5821363" y="4640263"/>
          <p14:tracePt t="82634" x="5821363" y="4646613"/>
          <p14:tracePt t="82651" x="5821363" y="4652963"/>
          <p14:tracePt t="82683" x="5821363" y="4660900"/>
          <p14:tracePt t="82777" x="0" y="0"/>
        </p14:tracePtLst>
      </p14:laserTraceLst>
    </p:ext>
    <p:ext uri="{E180D4A7-C9FB-4DFB-919C-405C955672EB}">
      <p14:showEvtLst xmlns:p14="http://schemas.microsoft.com/office/powerpoint/2010/main">
        <p14:playEvt time="153" objId="5"/>
        <p14:stopEvt time="83649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ADA35C0-82FF-4CFC-9B43-3EDAC192C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99A25D-020F-4A6E-B7D6-AD50FECF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EDDC022-6F4A-4BFB-83BB-765AF0A41F3C}"/>
                  </a:ext>
                </a:extLst>
              </p14:cNvPr>
              <p14:cNvContentPartPr/>
              <p14:nvPr/>
            </p14:nvContentPartPr>
            <p14:xfrm>
              <a:off x="5987235" y="5142525"/>
              <a:ext cx="24480" cy="1519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EDDC022-6F4A-4BFB-83BB-765AF0A41F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235" y="5133525"/>
                <a:ext cx="42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AE6ECB03-AADE-41CD-9714-173A12212869}"/>
                  </a:ext>
                </a:extLst>
              </p14:cNvPr>
              <p14:cNvContentPartPr/>
              <p14:nvPr/>
            </p14:nvContentPartPr>
            <p14:xfrm>
              <a:off x="5953035" y="4968285"/>
              <a:ext cx="38520" cy="3240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AE6ECB03-AADE-41CD-9714-173A122128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4035" y="4959645"/>
                <a:ext cx="56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718B3186-DBFB-46A0-BFE3-2C9C2AF63005}"/>
                  </a:ext>
                </a:extLst>
              </p14:cNvPr>
              <p14:cNvContentPartPr/>
              <p14:nvPr/>
            </p14:nvContentPartPr>
            <p14:xfrm>
              <a:off x="6173355" y="4847685"/>
              <a:ext cx="745560" cy="72468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718B3186-DBFB-46A0-BFE3-2C9C2AF630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4715" y="4839045"/>
                <a:ext cx="76320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B84A7ECE-B218-444D-B1D7-D67E6FEADF72}"/>
                  </a:ext>
                </a:extLst>
              </p14:cNvPr>
              <p14:cNvContentPartPr/>
              <p14:nvPr/>
            </p14:nvContentPartPr>
            <p14:xfrm>
              <a:off x="5328795" y="4867125"/>
              <a:ext cx="433080" cy="46764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B84A7ECE-B218-444D-B1D7-D67E6FEADF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20155" y="4858125"/>
                <a:ext cx="4507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579C3D4B-9189-427E-AAA6-83B842036E9E}"/>
                  </a:ext>
                </a:extLst>
              </p14:cNvPr>
              <p14:cNvContentPartPr/>
              <p14:nvPr/>
            </p14:nvContentPartPr>
            <p14:xfrm>
              <a:off x="7083435" y="4445205"/>
              <a:ext cx="1013040" cy="55548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579C3D4B-9189-427E-AAA6-83B842036E9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74435" y="4436559"/>
                <a:ext cx="1030680" cy="573131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mm3p2s9">
            <a:hlinkClick r:id="" action="ppaction://media"/>
            <a:extLst>
              <a:ext uri="{FF2B5EF4-FFF2-40B4-BE49-F238E27FC236}">
                <a16:creationId xmlns:a16="http://schemas.microsoft.com/office/drawing/2014/main" id="{5F1CEFFC-C4FF-438B-98F8-553589966AF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6475" y="551385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809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63"/>
    </mc:Choice>
    <mc:Fallback>
      <p:transition spd="slow" advTm="7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5" x="1203325" y="3344863"/>
          <p14:tracePt t="2794" x="1231900" y="3344863"/>
          <p14:tracePt t="2809" x="1258888" y="3338513"/>
          <p14:tracePt t="2811" x="1279525" y="3338513"/>
          <p14:tracePt t="2837" x="1343025" y="3330575"/>
          <p14:tracePt t="2856" x="1482725" y="3330575"/>
          <p14:tracePt t="2872" x="1622425" y="3330575"/>
          <p14:tracePt t="2883" x="1693863" y="3330575"/>
          <p14:tracePt t="2906" x="1958975" y="3316288"/>
          <p14:tracePt t="2917" x="2127250" y="3289300"/>
          <p14:tracePt t="2934" x="2252663" y="3281363"/>
          <p14:tracePt t="2951" x="2330450" y="3275013"/>
          <p14:tracePt t="2970" x="2378075" y="3254375"/>
          <p14:tracePt t="2983" x="2386013" y="3254375"/>
          <p14:tracePt t="3002" x="2392363" y="3254375"/>
          <p14:tracePt t="3020" x="2400300" y="3254375"/>
          <p14:tracePt t="3200" x="2386013" y="3260725"/>
          <p14:tracePt t="3202" x="2365375" y="3260725"/>
          <p14:tracePt t="3218" x="2308225" y="3275013"/>
          <p14:tracePt t="3240" x="2176463" y="3303588"/>
          <p14:tracePt t="3247" x="2119313" y="3309938"/>
          <p14:tracePt t="3273" x="1987550" y="3338513"/>
          <p14:tracePt t="3277" x="1965325" y="3344863"/>
          <p14:tracePt t="3302" x="1944688" y="3359150"/>
          <p14:tracePt t="3338" x="1958975" y="3359150"/>
          <p14:tracePt t="3355" x="2022475" y="3359150"/>
          <p14:tracePt t="3371" x="2084388" y="3359150"/>
          <p14:tracePt t="3383" x="2217738" y="3359150"/>
          <p14:tracePt t="3402" x="2371725" y="3359150"/>
          <p14:tracePt t="3420" x="2595563" y="3359150"/>
          <p14:tracePt t="3434" x="2679700" y="3359150"/>
          <p14:tracePt t="3449" x="2735263" y="3359150"/>
          <p14:tracePt t="3514" x="2728913" y="3359150"/>
          <p14:tracePt t="3532" x="2686050" y="3359150"/>
          <p14:tracePt t="3552" x="2624138" y="3359150"/>
          <p14:tracePt t="3570" x="2455863" y="3359150"/>
          <p14:tracePt t="3589" x="2357438" y="3359150"/>
          <p14:tracePt t="3605" x="2295525" y="3359150"/>
          <p14:tracePt t="3606" x="2273300" y="3359150"/>
          <p14:tracePt t="3617" x="2273300" y="3365500"/>
          <p14:tracePt t="3689" x="2316163" y="3365500"/>
          <p14:tracePt t="3716" x="2400300" y="3365500"/>
          <p14:tracePt t="3732" x="2497138" y="3365500"/>
          <p14:tracePt t="3753" x="2693988" y="3365500"/>
          <p14:tracePt t="3767" x="2763838" y="3365500"/>
          <p14:tracePt t="3786" x="2805113" y="3365500"/>
          <p14:tracePt t="3870" x="2755900" y="3365500"/>
          <p14:tracePt t="3890" x="2693988" y="3359150"/>
          <p14:tracePt t="3893" x="2644775" y="3359150"/>
          <p14:tracePt t="3919" x="2470150" y="3338513"/>
          <p14:tracePt t="3938" x="2365375" y="3330575"/>
          <p14:tracePt t="4029" x="2386013" y="3330575"/>
          <p14:tracePt t="4059" x="2462213" y="3330575"/>
          <p14:tracePt t="4086" x="2630488" y="3352800"/>
          <p14:tracePt t="4105" x="2686050" y="3352800"/>
          <p14:tracePt t="4117" x="2714625" y="3352800"/>
          <p14:tracePt t="4182" x="2700338" y="3352800"/>
          <p14:tracePt t="4202" x="2630488" y="3330575"/>
          <p14:tracePt t="4222" x="2497138" y="3316288"/>
          <p14:tracePt t="4234" x="2455863" y="3316288"/>
          <p14:tracePt t="4254" x="2322513" y="3309938"/>
          <p14:tracePt t="4267" x="2266950" y="3309938"/>
          <p14:tracePt t="4286" x="2246313" y="3309938"/>
          <p14:tracePt t="4301" x="2238375" y="3309938"/>
          <p14:tracePt t="4387" x="2252663" y="3309938"/>
          <p14:tracePt t="4403" x="0" y="0"/>
        </p14:tracePtLst>
      </p14:laserTraceLst>
    </p:ext>
    <p:ext uri="{E180D4A7-C9FB-4DFB-919C-405C955672EB}">
      <p14:showEvtLst xmlns:p14="http://schemas.microsoft.com/office/powerpoint/2010/main">
        <p14:playEvt time="156" objId="23"/>
        <p14:stopEvt time="75666" objId="23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14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1792</cp:revision>
  <dcterms:created xsi:type="dcterms:W3CDTF">2005-10-14T14:03:22Z</dcterms:created>
  <dcterms:modified xsi:type="dcterms:W3CDTF">2020-12-02T23:17:27Z</dcterms:modified>
</cp:coreProperties>
</file>